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98" r:id="rId3"/>
    <p:sldId id="274" r:id="rId4"/>
    <p:sldId id="299" r:id="rId5"/>
    <p:sldId id="300" r:id="rId6"/>
    <p:sldId id="301" r:id="rId7"/>
    <p:sldId id="302" r:id="rId8"/>
    <p:sldId id="303" r:id="rId9"/>
    <p:sldId id="292" r:id="rId10"/>
    <p:sldId id="261" r:id="rId11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74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4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D25AE-F152-4C62-89B2-F4A5187D7ED1}" type="datetimeFigureOut">
              <a:rPr lang="es-ES" smtClean="0"/>
              <a:t>25/07/2025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AF59C-262B-4A30-AB01-2E6495A536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5499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160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732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6879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7020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669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637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7539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1506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8518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722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8542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BB8AB-97AB-4AB4-B772-5118C014C5AB}" type="datetimeFigureOut">
              <a:rPr lang="es-CO" smtClean="0"/>
              <a:t>25/07/2025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A90ED-4743-4F98-A895-E021391E6D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386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1252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766" y="2267809"/>
            <a:ext cx="4320480" cy="214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6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8" name="3 Título"/>
          <p:cNvSpPr txBox="1">
            <a:spLocks/>
          </p:cNvSpPr>
          <p:nvPr/>
        </p:nvSpPr>
        <p:spPr bwMode="auto">
          <a:xfrm>
            <a:off x="1756280" y="5234575"/>
            <a:ext cx="5829300" cy="37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/>
          </a:bodyPr>
          <a:lstStyle/>
          <a:p>
            <a:pPr algn="ctr">
              <a:defRPr/>
            </a:pPr>
            <a:r>
              <a:rPr lang="es-MX" sz="1500" b="1" dirty="0" smtClean="0">
                <a:solidFill>
                  <a:srgbClr val="2D6BB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HERNÁN FIGUEROA</a:t>
            </a:r>
            <a:endParaRPr lang="es-CO" sz="21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077" name="4 Subtítulo"/>
          <p:cNvSpPr txBox="1">
            <a:spLocks/>
          </p:cNvSpPr>
          <p:nvPr/>
        </p:nvSpPr>
        <p:spPr bwMode="auto">
          <a:xfrm>
            <a:off x="2044964" y="5476868"/>
            <a:ext cx="4800600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CO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CO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Líder Salud Pública y Estadísticas Vitales</a:t>
            </a:r>
            <a:endParaRPr lang="es-CO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6 Título"/>
          <p:cNvSpPr>
            <a:spLocks noGrp="1"/>
          </p:cNvSpPr>
          <p:nvPr>
            <p:ph type="ctrTitle"/>
          </p:nvPr>
        </p:nvSpPr>
        <p:spPr>
          <a:xfrm>
            <a:off x="760612" y="2350852"/>
            <a:ext cx="7820637" cy="2015157"/>
          </a:xfrm>
        </p:spPr>
        <p:txBody>
          <a:bodyPr>
            <a:normAutofit fontScale="90000"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</a:t>
            </a:r>
            <a:r>
              <a:rPr lang="es-E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VIGILANCIA </a:t>
            </a:r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EPIDEMIOLÓGICA </a:t>
            </a:r>
            <a:r>
              <a:rPr lang="es-E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EVENTOS </a:t>
            </a:r>
            <a:r>
              <a:rPr lang="es-ES" sz="32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INMUNOPREVENIBLES</a:t>
            </a:r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VARICELA</a:t>
            </a:r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s-ES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842" y="1001540"/>
            <a:ext cx="1878549" cy="93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4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5767" y="375993"/>
            <a:ext cx="5201603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lang="es-ES" sz="2100" b="1" dirty="0" smtClean="0">
                <a:solidFill>
                  <a:srgbClr val="13A994"/>
                </a:solidFill>
                <a:latin typeface="Calibri"/>
                <a:cs typeface="Calibri"/>
              </a:rPr>
              <a:t>EVENTO 831 VARICELA INDIVIDUAL</a:t>
            </a:r>
            <a:endParaRPr sz="2100" dirty="0">
              <a:latin typeface="Calibri"/>
              <a:cs typeface="Calibri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8" y="4974811"/>
            <a:ext cx="9027822" cy="185385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610"/>
            <a:ext cx="9144000" cy="395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92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5767" y="375993"/>
            <a:ext cx="5201603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lang="es-ES" sz="2100" b="1" dirty="0" smtClean="0">
                <a:solidFill>
                  <a:srgbClr val="13A994"/>
                </a:solidFill>
                <a:latin typeface="Calibri"/>
                <a:cs typeface="Calibri"/>
              </a:rPr>
              <a:t>EVENTO 831 VARICELA INDIVIDUAL</a:t>
            </a:r>
            <a:endParaRPr sz="2100" dirty="0">
              <a:latin typeface="Calibri"/>
              <a:cs typeface="Calibri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8" y="4974811"/>
            <a:ext cx="9027822" cy="18538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51" y="1280349"/>
            <a:ext cx="8836429" cy="436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357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5767" y="375993"/>
            <a:ext cx="5201603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lang="es-ES" sz="2100" b="1" dirty="0" smtClean="0">
                <a:solidFill>
                  <a:srgbClr val="13A994"/>
                </a:solidFill>
                <a:latin typeface="Calibri"/>
                <a:cs typeface="Calibri"/>
              </a:rPr>
              <a:t>EVENTO 831 VARICELA INDIVIDUAL</a:t>
            </a:r>
            <a:endParaRPr sz="2100" dirty="0">
              <a:latin typeface="Calibri"/>
              <a:cs typeface="Calibri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8" y="4974811"/>
            <a:ext cx="9027822" cy="185385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91440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299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5767" y="375993"/>
            <a:ext cx="5201603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lang="es-ES" sz="2100" b="1" dirty="0" smtClean="0">
                <a:solidFill>
                  <a:srgbClr val="13A994"/>
                </a:solidFill>
                <a:latin typeface="Calibri"/>
                <a:cs typeface="Calibri"/>
              </a:rPr>
              <a:t>EVENTO 831 VARICELA INDIVIDUAL</a:t>
            </a:r>
            <a:endParaRPr sz="2100" dirty="0">
              <a:latin typeface="Calibri"/>
              <a:cs typeface="Calibri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8" y="4974811"/>
            <a:ext cx="9027822" cy="18538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50" y="1514628"/>
            <a:ext cx="8645236" cy="388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936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5767" y="375993"/>
            <a:ext cx="5201603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lang="es-ES" sz="2100" b="1" dirty="0" smtClean="0">
                <a:solidFill>
                  <a:srgbClr val="13A994"/>
                </a:solidFill>
                <a:latin typeface="Calibri"/>
                <a:cs typeface="Calibri"/>
              </a:rPr>
              <a:t>EVENTO 831 VARICELA INDIVIDUAL</a:t>
            </a:r>
            <a:endParaRPr sz="2100" dirty="0">
              <a:latin typeface="Calibri"/>
              <a:cs typeface="Calibri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8" y="4974811"/>
            <a:ext cx="9027822" cy="185385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4" y="1712968"/>
            <a:ext cx="9010996" cy="338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39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5767" y="375993"/>
            <a:ext cx="5201603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1"/>
              </a:spcBef>
            </a:pPr>
            <a:r>
              <a:rPr lang="es-ES" sz="2100" b="1" dirty="0" smtClean="0">
                <a:solidFill>
                  <a:srgbClr val="13A994"/>
                </a:solidFill>
                <a:latin typeface="Calibri"/>
                <a:cs typeface="Calibri"/>
              </a:rPr>
              <a:t>EVENTO 831 VARICELA INDIVIDUAL</a:t>
            </a:r>
            <a:endParaRPr sz="2100" dirty="0">
              <a:latin typeface="Calibri"/>
              <a:cs typeface="Calibri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4" y="375993"/>
            <a:ext cx="1147936" cy="569483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8" y="4974811"/>
            <a:ext cx="9027822" cy="18538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136"/>
            <a:ext cx="9019309" cy="441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01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0288"/>
            <a:ext cx="9144000" cy="1877712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1771650" y="1958652"/>
            <a:ext cx="60007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latin typeface="Arial" panose="020B0604020202020204" pitchFamily="34" charset="0"/>
                <a:cs typeface="Arial" pitchFamily="34" charset="0"/>
              </a:rPr>
              <a:t>Información continua de los eventos – Notificación inmediata – comunicación.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latin typeface="Arial" panose="020B0604020202020204" pitchFamily="34" charset="0"/>
                <a:cs typeface="Arial" pitchFamily="34" charset="0"/>
              </a:rPr>
              <a:t>Diligenciar las fichas correctamente y cumpliendo los protocolos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latin typeface="Arial" panose="020B0604020202020204" pitchFamily="34" charset="0"/>
                <a:cs typeface="Arial" pitchFamily="34" charset="0"/>
              </a:rPr>
              <a:t>Llamar oportunamente en caso de dudas.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r>
              <a:rPr lang="es-CO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LEER Y LEER Y LEER </a:t>
            </a:r>
            <a:r>
              <a:rPr lang="es-CO" sz="1600" dirty="0">
                <a:latin typeface="Arial" pitchFamily="34" charset="0"/>
                <a:cs typeface="Arial" pitchFamily="34" charset="0"/>
              </a:rPr>
              <a:t>los protocolos de los eventos.</a:t>
            </a:r>
          </a:p>
          <a:p>
            <a:pPr algn="just">
              <a:defRPr/>
            </a:pPr>
            <a:endParaRPr lang="es-CO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endParaRPr lang="es-CO" sz="1350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AutoNum type="arabicPeriod"/>
              <a:defRPr/>
            </a:pPr>
            <a:endParaRPr lang="es-CO" sz="1350" b="1" dirty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s-CO" sz="27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" descr="http://virutas.files.wordpress.com/2007/03/leer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6153" y="3605213"/>
            <a:ext cx="2289572" cy="1725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http://www.lamarihuana.com/wp-content/uploads/2012/07/leer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9231" y="3990975"/>
            <a:ext cx="1787129" cy="1339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6" descr="https://bibliotecamanuelbelgrano.files.wordpress.com/2008/06/sospechoso_de_lee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7981" y="3714751"/>
            <a:ext cx="2971800" cy="177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object 2"/>
          <p:cNvSpPr txBox="1">
            <a:spLocks/>
          </p:cNvSpPr>
          <p:nvPr/>
        </p:nvSpPr>
        <p:spPr>
          <a:xfrm>
            <a:off x="2817481" y="551260"/>
            <a:ext cx="3189503" cy="1118094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algn="ctr">
              <a:lnSpc>
                <a:spcPct val="100000"/>
              </a:lnSpc>
              <a:spcBef>
                <a:spcPts val="79"/>
              </a:spcBef>
            </a:pPr>
            <a:r>
              <a:rPr lang="es-ES" sz="2400" b="1" spc="-23" dirty="0" smtClean="0">
                <a:solidFill>
                  <a:srgbClr val="13A994"/>
                </a:solidFill>
                <a:latin typeface="Calibri"/>
                <a:cs typeface="Calibri"/>
              </a:rPr>
              <a:t>RECOMENDACIONES GENERALES</a:t>
            </a:r>
            <a: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  <a:t/>
            </a:r>
            <a:br>
              <a:rPr lang="es-ES" sz="2400" b="1" spc="30" dirty="0" smtClean="0">
                <a:solidFill>
                  <a:srgbClr val="13A994"/>
                </a:solidFill>
                <a:latin typeface="Calibri"/>
                <a:cs typeface="Calibri"/>
              </a:rPr>
            </a:br>
            <a:endParaRPr lang="es-ES" sz="2400" dirty="0">
              <a:latin typeface="Calibri"/>
              <a:cs typeface="Calibri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5" y="200680"/>
            <a:ext cx="1530581" cy="75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55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7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1429</TotalTime>
  <Words>80</Words>
  <Application>Microsoft Office PowerPoint</Application>
  <PresentationFormat>Presentación en pantalla (4:3)</PresentationFormat>
  <Paragraphs>17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Presentación de PowerPoint</vt:lpstr>
      <vt:lpstr>                                                                                 VIGILANCIA EPIDEMIOLÓGICA DE EVENTOS INMUNOPREVENIBLES: VARICELA 2025</vt:lpstr>
      <vt:lpstr>EVENTO 831 VARICELA INDIVIDUAL</vt:lpstr>
      <vt:lpstr>EVENTO 831 VARICELA INDIVIDUAL</vt:lpstr>
      <vt:lpstr>EVENTO 831 VARICELA INDIVIDUAL</vt:lpstr>
      <vt:lpstr>EVENTO 831 VARICELA INDIVIDUAL</vt:lpstr>
      <vt:lpstr>EVENTO 831 VARICELA INDIVIDUAL</vt:lpstr>
      <vt:lpstr>EVENTO 831 VARICELA INDIVIDUAL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ETCLINLAJAS2</dc:creator>
  <cp:lastModifiedBy>LAJAS</cp:lastModifiedBy>
  <cp:revision>98</cp:revision>
  <dcterms:created xsi:type="dcterms:W3CDTF">2018-01-25T14:07:46Z</dcterms:created>
  <dcterms:modified xsi:type="dcterms:W3CDTF">2025-07-25T16:06:47Z</dcterms:modified>
</cp:coreProperties>
</file>