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21"/>
  </p:notesMasterIdLst>
  <p:sldIdLst>
    <p:sldId id="257" r:id="rId2"/>
    <p:sldId id="298" r:id="rId3"/>
    <p:sldId id="274" r:id="rId4"/>
    <p:sldId id="275" r:id="rId5"/>
    <p:sldId id="300" r:id="rId6"/>
    <p:sldId id="276" r:id="rId7"/>
    <p:sldId id="277" r:id="rId8"/>
    <p:sldId id="301" r:id="rId9"/>
    <p:sldId id="302" r:id="rId10"/>
    <p:sldId id="303" r:id="rId11"/>
    <p:sldId id="304" r:id="rId12"/>
    <p:sldId id="305" r:id="rId13"/>
    <p:sldId id="306" r:id="rId14"/>
    <p:sldId id="307" r:id="rId15"/>
    <p:sldId id="278" r:id="rId16"/>
    <p:sldId id="308" r:id="rId17"/>
    <p:sldId id="309" r:id="rId18"/>
    <p:sldId id="292" r:id="rId19"/>
    <p:sldId id="261" r:id="rId20"/>
  </p:sldIdLst>
  <p:sldSz cx="9144000" cy="6858000" type="screen4x3"/>
  <p:notesSz cx="6858000" cy="9144000"/>
  <p:defaultTextStyle>
    <a:defPPr>
      <a:defRPr lang="es-CO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3296810-A885-4BE3-A3E7-6D5BEEA58F35}" styleName="Estilo medio 2 - Énfasis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74C1A8A3-306A-4EB7-A6B1-4F7E0EB9C5D6}" styleName="Estilo medio 3 - Énfasis 5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D27102A9-8310-4765-A935-A1911B00CA55}" styleName="Estilo claro 1 - Acento 4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4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4"/>
              </a:solidFill>
            </a:ln>
          </a:bottom>
        </a:tcBdr>
        <a:fill>
          <a:noFill/>
        </a:fill>
      </a:tcStyle>
    </a:firstRow>
  </a:tblStyle>
  <a:tblStyle styleId="{5FD0F851-EC5A-4D38-B0AD-8093EC10F338}" styleName="Estilo claro 1 - Acento 5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  <a:tblStyle styleId="{BC89EF96-8CEA-46FF-86C4-4CE0E7609802}" styleName="Estilo claro 3 - Acento 1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ED083AE6-46FA-4A59-8FB0-9F97EB10719F}" styleName="Estilo claro 3 - Acento 4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 w="12700" cmpd="sng">
              <a:solidFill>
                <a:schemeClr val="accent4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20000"/>
            </a:schemeClr>
          </a:solidFill>
        </a:fill>
      </a:tcStyle>
    </a:band1H>
    <a:band1V>
      <a:tcStyle>
        <a:tcBdr/>
        <a:fill>
          <a:solidFill>
            <a:schemeClr val="accent4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4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674" autoAdjust="0"/>
    <p:restoredTop sz="94660"/>
  </p:normalViewPr>
  <p:slideViewPr>
    <p:cSldViewPr snapToGrid="0" showGuides="1">
      <p:cViewPr varScale="1">
        <p:scale>
          <a:sx n="115" d="100"/>
          <a:sy n="115" d="100"/>
        </p:scale>
        <p:origin x="1494" y="10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3" name="Marcador de fech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8DD25AE-F152-4C62-89B2-F4A5187D7ED1}" type="datetimeFigureOut">
              <a:rPr lang="es-ES" smtClean="0"/>
              <a:t>25/07/2025</a:t>
            </a:fld>
            <a:endParaRPr lang="es-ES"/>
          </a:p>
        </p:txBody>
      </p:sp>
      <p:sp>
        <p:nvSpPr>
          <p:cNvPr id="4" name="Marcador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ES"/>
          </a:p>
        </p:txBody>
      </p:sp>
      <p:sp>
        <p:nvSpPr>
          <p:cNvPr id="5" name="Marcador de nota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8DAF59C-262B-4A30-AB01-2E6495A53645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39549980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 smtClean="0"/>
              <a:t>Haga clic para modificar el estilo de subtítulo del patrón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5BB8AB-97AB-4AB4-B772-5118C014C5AB}" type="datetimeFigureOut">
              <a:rPr lang="es-CO" smtClean="0"/>
              <a:t>25/07/2025</a:t>
            </a:fld>
            <a:endParaRPr lang="es-C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AA90ED-4743-4F98-A895-E021391E6DB0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316160143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5BB8AB-97AB-4AB4-B772-5118C014C5AB}" type="datetimeFigureOut">
              <a:rPr lang="es-CO" smtClean="0"/>
              <a:t>25/07/2025</a:t>
            </a:fld>
            <a:endParaRPr lang="es-C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AA90ED-4743-4F98-A895-E021391E6DB0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62732910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5BB8AB-97AB-4AB4-B772-5118C014C5AB}" type="datetimeFigureOut">
              <a:rPr lang="es-CO" smtClean="0"/>
              <a:t>25/07/2025</a:t>
            </a:fld>
            <a:endParaRPr lang="es-C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AA90ED-4743-4F98-A895-E021391E6DB0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328687938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5BB8AB-97AB-4AB4-B772-5118C014C5AB}" type="datetimeFigureOut">
              <a:rPr lang="es-CO" smtClean="0"/>
              <a:t>25/07/2025</a:t>
            </a:fld>
            <a:endParaRPr lang="es-CO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AA90ED-4743-4F98-A895-E021391E6DB0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335702022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5BB8AB-97AB-4AB4-B772-5118C014C5AB}" type="datetimeFigureOut">
              <a:rPr lang="es-CO" smtClean="0"/>
              <a:t>25/07/2025</a:t>
            </a:fld>
            <a:endParaRPr lang="es-CO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AA90ED-4743-4F98-A895-E021391E6DB0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177669866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5BB8AB-97AB-4AB4-B772-5118C014C5AB}" type="datetimeFigureOut">
              <a:rPr lang="es-CO" smtClean="0"/>
              <a:t>25/07/2025</a:t>
            </a:fld>
            <a:endParaRPr lang="es-CO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AA90ED-4743-4F98-A895-E021391E6DB0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189637553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5BB8AB-97AB-4AB4-B772-5118C014C5AB}" type="datetimeFigureOut">
              <a:rPr lang="es-CO" smtClean="0"/>
              <a:t>25/07/2025</a:t>
            </a:fld>
            <a:endParaRPr lang="es-CO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AA90ED-4743-4F98-A895-E021391E6DB0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408753940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5BB8AB-97AB-4AB4-B772-5118C014C5AB}" type="datetimeFigureOut">
              <a:rPr lang="es-CO" smtClean="0"/>
              <a:t>25/07/2025</a:t>
            </a:fld>
            <a:endParaRPr lang="es-CO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AA90ED-4743-4F98-A895-E021391E6DB0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112150645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s-ES" smtClean="0"/>
              <a:t>Haga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5BB8AB-97AB-4AB4-B772-5118C014C5AB}" type="datetimeFigureOut">
              <a:rPr lang="es-CO" smtClean="0"/>
              <a:t>25/07/2025</a:t>
            </a:fld>
            <a:endParaRPr lang="es-CO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AA90ED-4743-4F98-A895-E021391E6DB0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43851805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5BB8AB-97AB-4AB4-B772-5118C014C5AB}" type="datetimeFigureOut">
              <a:rPr lang="es-CO" smtClean="0"/>
              <a:t>25/07/2025</a:t>
            </a:fld>
            <a:endParaRPr lang="es-C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AA90ED-4743-4F98-A895-E021391E6DB0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152722963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5BB8AB-97AB-4AB4-B772-5118C014C5AB}" type="datetimeFigureOut">
              <a:rPr lang="es-CO" smtClean="0"/>
              <a:t>25/07/2025</a:t>
            </a:fld>
            <a:endParaRPr lang="es-C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AA90ED-4743-4F98-A895-E021391E6DB0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259854295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55BB8AB-97AB-4AB4-B772-5118C014C5AB}" type="datetimeFigureOut">
              <a:rPr lang="es-CO" smtClean="0"/>
              <a:t>25/07/2025</a:t>
            </a:fld>
            <a:endParaRPr lang="es-C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C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CAA90ED-4743-4F98-A895-E021391E6DB0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394386129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3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4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5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6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7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8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0.png"/><Relationship Id="rId4" Type="http://schemas.openxmlformats.org/officeDocument/2006/relationships/image" Target="../media/image19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1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2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3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.png"/><Relationship Id="rId5" Type="http://schemas.openxmlformats.org/officeDocument/2006/relationships/image" Target="../media/image26.jpeg"/><Relationship Id="rId4" Type="http://schemas.openxmlformats.org/officeDocument/2006/relationships/image" Target="../media/image25.png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s-ES"/>
          </a:p>
        </p:txBody>
      </p:sp>
      <p:pic>
        <p:nvPicPr>
          <p:cNvPr id="4" name="Imagen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712527"/>
          </a:xfrm>
          <a:prstGeom prst="rect">
            <a:avLst/>
          </a:prstGeom>
        </p:spPr>
      </p:pic>
      <p:pic>
        <p:nvPicPr>
          <p:cNvPr id="6" name="Imagen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65766" y="2267809"/>
            <a:ext cx="4320480" cy="21433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157650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n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"/>
            <a:ext cx="9144000" cy="6858001"/>
          </a:xfrm>
          <a:prstGeom prst="rect">
            <a:avLst/>
          </a:prstGeom>
        </p:spPr>
      </p:pic>
      <p:sp>
        <p:nvSpPr>
          <p:cNvPr id="8" name="3 Título"/>
          <p:cNvSpPr txBox="1">
            <a:spLocks/>
          </p:cNvSpPr>
          <p:nvPr/>
        </p:nvSpPr>
        <p:spPr bwMode="auto">
          <a:xfrm>
            <a:off x="1756280" y="5234575"/>
            <a:ext cx="5829300" cy="3774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normAutofit fontScale="97500"/>
          </a:bodyPr>
          <a:lstStyle/>
          <a:p>
            <a:pPr algn="ctr">
              <a:defRPr/>
            </a:pPr>
            <a:r>
              <a:rPr lang="es-MX" sz="1500" b="1" dirty="0" smtClean="0">
                <a:solidFill>
                  <a:srgbClr val="2D6BB5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HERNÁN FIGUEROA</a:t>
            </a:r>
            <a:endParaRPr lang="es-CO" sz="2100" dirty="0"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sp>
        <p:nvSpPr>
          <p:cNvPr id="3077" name="4 Subtítulo"/>
          <p:cNvSpPr txBox="1">
            <a:spLocks/>
          </p:cNvSpPr>
          <p:nvPr/>
        </p:nvSpPr>
        <p:spPr bwMode="auto">
          <a:xfrm>
            <a:off x="2044964" y="5476868"/>
            <a:ext cx="4800600" cy="2702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>
              <a:spcBef>
                <a:spcPct val="20000"/>
              </a:spcBef>
              <a:buFont typeface="Arial" pitchFamily="34" charset="0"/>
              <a:buNone/>
            </a:pPr>
            <a:r>
              <a:rPr lang="es-CO" sz="1200" dirty="0" smtClean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</a:t>
            </a:r>
          </a:p>
          <a:p>
            <a:pPr algn="ctr">
              <a:spcBef>
                <a:spcPct val="20000"/>
              </a:spcBef>
              <a:buFont typeface="Arial" pitchFamily="34" charset="0"/>
              <a:buNone/>
            </a:pPr>
            <a:r>
              <a:rPr lang="es-CO" sz="1200" dirty="0" smtClean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Líder Salud Pública y Estadísticas Vitales</a:t>
            </a:r>
            <a:endParaRPr lang="es-CO" sz="1200" dirty="0">
              <a:solidFill>
                <a:schemeClr val="accent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078" name="6 Título"/>
          <p:cNvSpPr>
            <a:spLocks noGrp="1"/>
          </p:cNvSpPr>
          <p:nvPr>
            <p:ph type="ctrTitle"/>
          </p:nvPr>
        </p:nvSpPr>
        <p:spPr>
          <a:xfrm>
            <a:off x="760612" y="2350852"/>
            <a:ext cx="7820637" cy="2015157"/>
          </a:xfrm>
        </p:spPr>
        <p:txBody>
          <a:bodyPr>
            <a:normAutofit/>
          </a:bodyPr>
          <a:lstStyle/>
          <a:p>
            <a:r>
              <a:rPr lang="es-ES" sz="3200" b="1" dirty="0" smtClean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                                                                              </a:t>
            </a:r>
            <a:r>
              <a:rPr lang="es-ES" sz="3200" b="1" dirty="0" smtClean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ENFERMEDADES TRANSMITIDAS POR VECTORES</a:t>
            </a:r>
            <a:r>
              <a:rPr lang="es-ES" sz="3200" b="1" dirty="0" smtClean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es-ES" sz="3200" b="1" dirty="0" smtClean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s-ES" sz="3200" b="1" dirty="0" smtClean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2025</a:t>
            </a:r>
            <a:endParaRPr lang="es-ES" sz="3200" b="1" dirty="0">
              <a:solidFill>
                <a:schemeClr val="accent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1" name="Imagen 10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56842" y="1001540"/>
            <a:ext cx="1878549" cy="9319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289484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955767" y="375993"/>
            <a:ext cx="5201603" cy="332303"/>
          </a:xfrm>
          <a:prstGeom prst="rect">
            <a:avLst/>
          </a:prstGeom>
        </p:spPr>
        <p:txBody>
          <a:bodyPr vert="horz" wrap="square" lIns="0" tIns="9049" rIns="0" bIns="0" rtlCol="0" anchor="ctr">
            <a:spAutoFit/>
          </a:bodyPr>
          <a:lstStyle/>
          <a:p>
            <a:pPr marL="9525" algn="ctr">
              <a:lnSpc>
                <a:spcPct val="100000"/>
              </a:lnSpc>
              <a:spcBef>
                <a:spcPts val="71"/>
              </a:spcBef>
            </a:pPr>
            <a:r>
              <a:rPr lang="es-ES" sz="2100" b="1" dirty="0" smtClean="0">
                <a:solidFill>
                  <a:srgbClr val="13A994"/>
                </a:solidFill>
                <a:latin typeface="Calibri"/>
                <a:cs typeface="Calibri"/>
              </a:rPr>
              <a:t>FIEBRE AMARILLA (310)</a:t>
            </a:r>
            <a:endParaRPr sz="2100" dirty="0">
              <a:latin typeface="Calibri"/>
              <a:cs typeface="Calibri"/>
            </a:endParaRPr>
          </a:p>
        </p:txBody>
      </p:sp>
      <p:pic>
        <p:nvPicPr>
          <p:cNvPr id="33" name="Imagen 3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6244" y="375993"/>
            <a:ext cx="1147936" cy="569483"/>
          </a:xfrm>
          <a:prstGeom prst="rect">
            <a:avLst/>
          </a:prstGeom>
        </p:spPr>
      </p:pic>
      <p:pic>
        <p:nvPicPr>
          <p:cNvPr id="34" name="Imagen 3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658" y="4974811"/>
            <a:ext cx="9027822" cy="1853855"/>
          </a:xfrm>
          <a:prstGeom prst="rect">
            <a:avLst/>
          </a:prstGeom>
        </p:spPr>
      </p:pic>
      <p:pic>
        <p:nvPicPr>
          <p:cNvPr id="3" name="Imagen 2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313"/>
          <a:stretch/>
        </p:blipFill>
        <p:spPr>
          <a:xfrm>
            <a:off x="226393" y="1201940"/>
            <a:ext cx="8501971" cy="1497724"/>
          </a:xfrm>
          <a:prstGeom prst="rect">
            <a:avLst/>
          </a:prstGeom>
        </p:spPr>
      </p:pic>
      <p:pic>
        <p:nvPicPr>
          <p:cNvPr id="5" name="Imagen 4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60265" y="2699664"/>
            <a:ext cx="6982691" cy="35424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2869206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Imagen 1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004145"/>
            <a:ext cx="9027822" cy="1853855"/>
          </a:xfrm>
          <a:prstGeom prst="rect">
            <a:avLst/>
          </a:prstGeom>
        </p:spPr>
      </p:pic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884997" y="779324"/>
            <a:ext cx="5201603" cy="332303"/>
          </a:xfrm>
          <a:prstGeom prst="rect">
            <a:avLst/>
          </a:prstGeom>
        </p:spPr>
        <p:txBody>
          <a:bodyPr vert="horz" wrap="square" lIns="0" tIns="9049" rIns="0" bIns="0" rtlCol="0" anchor="ctr">
            <a:spAutoFit/>
          </a:bodyPr>
          <a:lstStyle/>
          <a:p>
            <a:pPr marL="9525" algn="ctr">
              <a:lnSpc>
                <a:spcPct val="100000"/>
              </a:lnSpc>
              <a:spcBef>
                <a:spcPts val="71"/>
              </a:spcBef>
            </a:pPr>
            <a:r>
              <a:rPr lang="es-ES" sz="2100" b="1" dirty="0">
                <a:solidFill>
                  <a:srgbClr val="13A994"/>
                </a:solidFill>
                <a:latin typeface="Calibri"/>
                <a:cs typeface="Calibri"/>
              </a:rPr>
              <a:t>FIEBRE AMARILLA (310)</a:t>
            </a:r>
            <a:endParaRPr sz="2100" dirty="0">
              <a:latin typeface="Calibri"/>
              <a:cs typeface="Calibri"/>
            </a:endParaRPr>
          </a:p>
        </p:txBody>
      </p:sp>
      <p:pic>
        <p:nvPicPr>
          <p:cNvPr id="11" name="Imagen 10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6244" y="375993"/>
            <a:ext cx="1147936" cy="569483"/>
          </a:xfrm>
          <a:prstGeom prst="rect">
            <a:avLst/>
          </a:prstGeom>
        </p:spPr>
      </p:pic>
      <p:pic>
        <p:nvPicPr>
          <p:cNvPr id="3" name="Imagen 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380626"/>
            <a:ext cx="9144000" cy="40967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4275103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Imagen 1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004145"/>
            <a:ext cx="9027822" cy="1853855"/>
          </a:xfrm>
          <a:prstGeom prst="rect">
            <a:avLst/>
          </a:prstGeom>
        </p:spPr>
      </p:pic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884997" y="779324"/>
            <a:ext cx="5201603" cy="332303"/>
          </a:xfrm>
          <a:prstGeom prst="rect">
            <a:avLst/>
          </a:prstGeom>
        </p:spPr>
        <p:txBody>
          <a:bodyPr vert="horz" wrap="square" lIns="0" tIns="9049" rIns="0" bIns="0" rtlCol="0" anchor="ctr">
            <a:spAutoFit/>
          </a:bodyPr>
          <a:lstStyle/>
          <a:p>
            <a:pPr marL="9525" algn="ctr">
              <a:lnSpc>
                <a:spcPct val="100000"/>
              </a:lnSpc>
              <a:spcBef>
                <a:spcPts val="71"/>
              </a:spcBef>
            </a:pPr>
            <a:r>
              <a:rPr lang="es-ES" sz="2100" b="1" dirty="0" smtClean="0">
                <a:solidFill>
                  <a:srgbClr val="13A994"/>
                </a:solidFill>
                <a:latin typeface="Calibri"/>
                <a:cs typeface="Calibri"/>
              </a:rPr>
              <a:t>FIEBRE </a:t>
            </a:r>
            <a:r>
              <a:rPr lang="es-ES" sz="2100" b="1" dirty="0">
                <a:solidFill>
                  <a:srgbClr val="13A994"/>
                </a:solidFill>
                <a:latin typeface="Calibri"/>
                <a:cs typeface="Calibri"/>
              </a:rPr>
              <a:t>AMARILLA (310)</a:t>
            </a:r>
            <a:endParaRPr sz="2100" dirty="0">
              <a:latin typeface="Calibri"/>
              <a:cs typeface="Calibri"/>
            </a:endParaRPr>
          </a:p>
        </p:txBody>
      </p:sp>
      <p:pic>
        <p:nvPicPr>
          <p:cNvPr id="11" name="Imagen 10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6244" y="375993"/>
            <a:ext cx="1147936" cy="569483"/>
          </a:xfrm>
          <a:prstGeom prst="rect">
            <a:avLst/>
          </a:prstGeom>
        </p:spPr>
      </p:pic>
      <p:pic>
        <p:nvPicPr>
          <p:cNvPr id="6" name="Imagen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0212" y="1644602"/>
            <a:ext cx="7240010" cy="4554123"/>
          </a:xfrm>
          <a:prstGeom prst="rect">
            <a:avLst/>
          </a:prstGeom>
        </p:spPr>
      </p:pic>
      <p:sp>
        <p:nvSpPr>
          <p:cNvPr id="9" name="object 2"/>
          <p:cNvSpPr txBox="1">
            <a:spLocks/>
          </p:cNvSpPr>
          <p:nvPr/>
        </p:nvSpPr>
        <p:spPr>
          <a:xfrm>
            <a:off x="1884996" y="1312299"/>
            <a:ext cx="5201603" cy="332303"/>
          </a:xfrm>
          <a:prstGeom prst="rect">
            <a:avLst/>
          </a:prstGeom>
        </p:spPr>
        <p:txBody>
          <a:bodyPr vert="horz" wrap="square" lIns="0" tIns="9049" rIns="0" bIns="0" rtlCol="0" anchor="ctr">
            <a:sp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9525" algn="ctr">
              <a:lnSpc>
                <a:spcPct val="100000"/>
              </a:lnSpc>
              <a:spcBef>
                <a:spcPts val="71"/>
              </a:spcBef>
            </a:pPr>
            <a:r>
              <a:rPr lang="es-ES" sz="2100" b="1" dirty="0" smtClean="0">
                <a:latin typeface="Calibri"/>
                <a:cs typeface="Calibri"/>
              </a:rPr>
              <a:t>Caso Confirmado</a:t>
            </a:r>
            <a:endParaRPr lang="es-ES" sz="2100" dirty="0">
              <a:latin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54858766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Imagen 1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612" y="5004145"/>
            <a:ext cx="9027822" cy="1853855"/>
          </a:xfrm>
          <a:prstGeom prst="rect">
            <a:avLst/>
          </a:prstGeom>
        </p:spPr>
      </p:pic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3616023" y="721486"/>
            <a:ext cx="3102172" cy="379431"/>
          </a:xfrm>
          <a:prstGeom prst="rect">
            <a:avLst/>
          </a:prstGeom>
        </p:spPr>
        <p:txBody>
          <a:bodyPr vert="horz" wrap="square" lIns="0" tIns="10001" rIns="0" bIns="0" rtlCol="0" anchor="ctr">
            <a:spAutoFit/>
          </a:bodyPr>
          <a:lstStyle/>
          <a:p>
            <a:pPr marL="9525">
              <a:lnSpc>
                <a:spcPct val="100000"/>
              </a:lnSpc>
              <a:spcBef>
                <a:spcPts val="79"/>
              </a:spcBef>
            </a:pPr>
            <a:r>
              <a:rPr lang="es-ES" sz="2400" b="1" dirty="0">
                <a:solidFill>
                  <a:srgbClr val="13A994"/>
                </a:solidFill>
                <a:latin typeface="Calibri"/>
                <a:cs typeface="Calibri"/>
              </a:rPr>
              <a:t>FIEBRE AMARILLA (</a:t>
            </a:r>
            <a:r>
              <a:rPr lang="es-ES" sz="2400" b="1" dirty="0" smtClean="0">
                <a:solidFill>
                  <a:srgbClr val="13A994"/>
                </a:solidFill>
                <a:latin typeface="Calibri"/>
                <a:cs typeface="Calibri"/>
              </a:rPr>
              <a:t>310)</a:t>
            </a:r>
            <a:endParaRPr sz="2400" dirty="0">
              <a:latin typeface="Calibri"/>
              <a:cs typeface="Calibri"/>
            </a:endParaRPr>
          </a:p>
        </p:txBody>
      </p:sp>
      <p:pic>
        <p:nvPicPr>
          <p:cNvPr id="13" name="Imagen 1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6244" y="375993"/>
            <a:ext cx="1147936" cy="569483"/>
          </a:xfrm>
          <a:prstGeom prst="rect">
            <a:avLst/>
          </a:prstGeom>
        </p:spPr>
      </p:pic>
      <p:pic>
        <p:nvPicPr>
          <p:cNvPr id="3" name="Imagen 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47417" y="1299865"/>
            <a:ext cx="5849166" cy="42582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5489229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" name="Imagen 29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257" y="4907772"/>
            <a:ext cx="9027822" cy="1853855"/>
          </a:xfrm>
          <a:prstGeom prst="rect">
            <a:avLst/>
          </a:prstGeom>
        </p:spPr>
      </p:pic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134860" y="660734"/>
            <a:ext cx="4983857" cy="379431"/>
          </a:xfrm>
          <a:prstGeom prst="rect">
            <a:avLst/>
          </a:prstGeom>
        </p:spPr>
        <p:txBody>
          <a:bodyPr vert="horz" wrap="square" lIns="0" tIns="10001" rIns="0" bIns="0" rtlCol="0" anchor="ctr">
            <a:spAutoFit/>
          </a:bodyPr>
          <a:lstStyle/>
          <a:p>
            <a:pPr marL="9525" algn="ctr">
              <a:lnSpc>
                <a:spcPct val="100000"/>
              </a:lnSpc>
              <a:spcBef>
                <a:spcPts val="79"/>
              </a:spcBef>
            </a:pPr>
            <a:r>
              <a:rPr lang="es-ES" sz="2400" b="1" spc="-23" dirty="0" smtClean="0">
                <a:solidFill>
                  <a:srgbClr val="13A994"/>
                </a:solidFill>
                <a:latin typeface="Calibri"/>
                <a:cs typeface="Calibri"/>
              </a:rPr>
              <a:t>DENGUE (210</a:t>
            </a:r>
            <a:r>
              <a:rPr sz="2400" b="1" spc="-15" dirty="0" smtClean="0">
                <a:solidFill>
                  <a:srgbClr val="13A994"/>
                </a:solidFill>
                <a:latin typeface="Calibri"/>
                <a:cs typeface="Calibri"/>
              </a:rPr>
              <a:t>)</a:t>
            </a:r>
            <a:r>
              <a:rPr lang="es-ES" sz="2400" b="1" spc="-15" dirty="0" smtClean="0">
                <a:solidFill>
                  <a:srgbClr val="13A994"/>
                </a:solidFill>
                <a:latin typeface="Calibri"/>
                <a:cs typeface="Calibri"/>
              </a:rPr>
              <a:t> Y </a:t>
            </a:r>
            <a:r>
              <a:rPr lang="es-ES" sz="2400" b="1" spc="-23" dirty="0" smtClean="0">
                <a:solidFill>
                  <a:srgbClr val="13A994"/>
                </a:solidFill>
                <a:latin typeface="Calibri"/>
                <a:cs typeface="Calibri"/>
              </a:rPr>
              <a:t>DENGUE GRAVE </a:t>
            </a:r>
            <a:r>
              <a:rPr lang="es-ES" sz="2400" b="1" spc="-23" dirty="0">
                <a:solidFill>
                  <a:srgbClr val="13A994"/>
                </a:solidFill>
                <a:latin typeface="Calibri"/>
                <a:cs typeface="Calibri"/>
              </a:rPr>
              <a:t>(</a:t>
            </a:r>
            <a:r>
              <a:rPr lang="es-ES" sz="2400" b="1" spc="-23" dirty="0" smtClean="0">
                <a:solidFill>
                  <a:srgbClr val="13A994"/>
                </a:solidFill>
                <a:latin typeface="Calibri"/>
                <a:cs typeface="Calibri"/>
              </a:rPr>
              <a:t>220</a:t>
            </a:r>
            <a:r>
              <a:rPr lang="es-ES" sz="2400" b="1" spc="-15" dirty="0">
                <a:solidFill>
                  <a:srgbClr val="13A994"/>
                </a:solidFill>
                <a:latin typeface="Calibri"/>
                <a:cs typeface="Calibri"/>
              </a:rPr>
              <a:t>)</a:t>
            </a:r>
            <a:endParaRPr sz="2400" dirty="0">
              <a:latin typeface="Calibri"/>
              <a:cs typeface="Calibri"/>
            </a:endParaRPr>
          </a:p>
        </p:txBody>
      </p:sp>
      <p:pic>
        <p:nvPicPr>
          <p:cNvPr id="29" name="Imagen 28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6244" y="375993"/>
            <a:ext cx="1147936" cy="569483"/>
          </a:xfrm>
          <a:prstGeom prst="rect">
            <a:avLst/>
          </a:prstGeom>
        </p:spPr>
      </p:pic>
      <p:pic>
        <p:nvPicPr>
          <p:cNvPr id="3" name="Imagen 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314" y="1333984"/>
            <a:ext cx="4040822" cy="3781953"/>
          </a:xfrm>
          <a:prstGeom prst="rect">
            <a:avLst/>
          </a:prstGeom>
        </p:spPr>
      </p:pic>
      <p:pic>
        <p:nvPicPr>
          <p:cNvPr id="4" name="Imagen 3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67961" y="1333984"/>
            <a:ext cx="4627845" cy="37819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3426573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" name="Imagen 29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257" y="4907772"/>
            <a:ext cx="9027822" cy="1853855"/>
          </a:xfrm>
          <a:prstGeom prst="rect">
            <a:avLst/>
          </a:prstGeom>
        </p:spPr>
      </p:pic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134860" y="660734"/>
            <a:ext cx="4983857" cy="379431"/>
          </a:xfrm>
          <a:prstGeom prst="rect">
            <a:avLst/>
          </a:prstGeom>
        </p:spPr>
        <p:txBody>
          <a:bodyPr vert="horz" wrap="square" lIns="0" tIns="10001" rIns="0" bIns="0" rtlCol="0" anchor="ctr">
            <a:spAutoFit/>
          </a:bodyPr>
          <a:lstStyle/>
          <a:p>
            <a:pPr marL="9525" algn="ctr">
              <a:lnSpc>
                <a:spcPct val="100000"/>
              </a:lnSpc>
              <a:spcBef>
                <a:spcPts val="79"/>
              </a:spcBef>
            </a:pPr>
            <a:r>
              <a:rPr lang="es-ES" sz="2400" b="1" spc="-23" dirty="0" smtClean="0">
                <a:solidFill>
                  <a:srgbClr val="13A994"/>
                </a:solidFill>
                <a:latin typeface="Calibri"/>
                <a:cs typeface="Calibri"/>
              </a:rPr>
              <a:t>DENGUE (210</a:t>
            </a:r>
            <a:r>
              <a:rPr sz="2400" b="1" spc="-15" dirty="0" smtClean="0">
                <a:solidFill>
                  <a:srgbClr val="13A994"/>
                </a:solidFill>
                <a:latin typeface="Calibri"/>
                <a:cs typeface="Calibri"/>
              </a:rPr>
              <a:t>)</a:t>
            </a:r>
            <a:r>
              <a:rPr lang="es-ES" sz="2400" b="1" spc="-15" dirty="0" smtClean="0">
                <a:solidFill>
                  <a:srgbClr val="13A994"/>
                </a:solidFill>
                <a:latin typeface="Calibri"/>
                <a:cs typeface="Calibri"/>
              </a:rPr>
              <a:t> Y </a:t>
            </a:r>
            <a:r>
              <a:rPr lang="es-ES" sz="2400" b="1" spc="-23" dirty="0" smtClean="0">
                <a:solidFill>
                  <a:srgbClr val="13A994"/>
                </a:solidFill>
                <a:latin typeface="Calibri"/>
                <a:cs typeface="Calibri"/>
              </a:rPr>
              <a:t>DENGUE GRAVE </a:t>
            </a:r>
            <a:r>
              <a:rPr lang="es-ES" sz="2400" b="1" spc="-23" dirty="0">
                <a:solidFill>
                  <a:srgbClr val="13A994"/>
                </a:solidFill>
                <a:latin typeface="Calibri"/>
                <a:cs typeface="Calibri"/>
              </a:rPr>
              <a:t>(</a:t>
            </a:r>
            <a:r>
              <a:rPr lang="es-ES" sz="2400" b="1" spc="-23" dirty="0" smtClean="0">
                <a:solidFill>
                  <a:srgbClr val="13A994"/>
                </a:solidFill>
                <a:latin typeface="Calibri"/>
                <a:cs typeface="Calibri"/>
              </a:rPr>
              <a:t>220</a:t>
            </a:r>
            <a:r>
              <a:rPr lang="es-ES" sz="2400" b="1" spc="-15" dirty="0">
                <a:solidFill>
                  <a:srgbClr val="13A994"/>
                </a:solidFill>
                <a:latin typeface="Calibri"/>
                <a:cs typeface="Calibri"/>
              </a:rPr>
              <a:t>)</a:t>
            </a:r>
            <a:endParaRPr sz="2400" dirty="0">
              <a:latin typeface="Calibri"/>
              <a:cs typeface="Calibri"/>
            </a:endParaRPr>
          </a:p>
        </p:txBody>
      </p:sp>
      <p:pic>
        <p:nvPicPr>
          <p:cNvPr id="29" name="Imagen 28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6244" y="375993"/>
            <a:ext cx="1147936" cy="569483"/>
          </a:xfrm>
          <a:prstGeom prst="rect">
            <a:avLst/>
          </a:prstGeom>
        </p:spPr>
      </p:pic>
      <p:pic>
        <p:nvPicPr>
          <p:cNvPr id="3" name="Imagen 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7431" y="1457768"/>
            <a:ext cx="8658714" cy="3990847"/>
          </a:xfrm>
          <a:prstGeom prst="rect">
            <a:avLst/>
          </a:prstGeom>
        </p:spPr>
      </p:pic>
      <p:sp>
        <p:nvSpPr>
          <p:cNvPr id="4" name="Rectángulo 3"/>
          <p:cNvSpPr/>
          <p:nvPr/>
        </p:nvSpPr>
        <p:spPr>
          <a:xfrm>
            <a:off x="7685494" y="1413164"/>
            <a:ext cx="1373585" cy="241824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>
              <a:ln>
                <a:solidFill>
                  <a:schemeClr val="bg1"/>
                </a:solidFill>
              </a:ln>
            </a:endParaRPr>
          </a:p>
        </p:txBody>
      </p:sp>
    </p:spTree>
    <p:extLst>
      <p:ext uri="{BB962C8B-B14F-4D97-AF65-F5344CB8AC3E}">
        <p14:creationId xmlns:p14="http://schemas.microsoft.com/office/powerpoint/2010/main" val="64406300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" name="Imagen 29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257" y="4907772"/>
            <a:ext cx="9027822" cy="1853855"/>
          </a:xfrm>
          <a:prstGeom prst="rect">
            <a:avLst/>
          </a:prstGeom>
        </p:spPr>
      </p:pic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134860" y="660734"/>
            <a:ext cx="4983857" cy="379431"/>
          </a:xfrm>
          <a:prstGeom prst="rect">
            <a:avLst/>
          </a:prstGeom>
        </p:spPr>
        <p:txBody>
          <a:bodyPr vert="horz" wrap="square" lIns="0" tIns="10001" rIns="0" bIns="0" rtlCol="0" anchor="ctr">
            <a:spAutoFit/>
          </a:bodyPr>
          <a:lstStyle/>
          <a:p>
            <a:pPr marL="9525" algn="ctr">
              <a:lnSpc>
                <a:spcPct val="100000"/>
              </a:lnSpc>
              <a:spcBef>
                <a:spcPts val="79"/>
              </a:spcBef>
            </a:pPr>
            <a:r>
              <a:rPr lang="es-ES" sz="2400" b="1" spc="-23" dirty="0" smtClean="0">
                <a:solidFill>
                  <a:srgbClr val="13A994"/>
                </a:solidFill>
                <a:latin typeface="Calibri"/>
                <a:cs typeface="Calibri"/>
              </a:rPr>
              <a:t>DENGUE (210</a:t>
            </a:r>
            <a:r>
              <a:rPr sz="2400" b="1" spc="-15" dirty="0" smtClean="0">
                <a:solidFill>
                  <a:srgbClr val="13A994"/>
                </a:solidFill>
                <a:latin typeface="Calibri"/>
                <a:cs typeface="Calibri"/>
              </a:rPr>
              <a:t>)</a:t>
            </a:r>
            <a:r>
              <a:rPr lang="es-ES" sz="2400" b="1" spc="-15" dirty="0" smtClean="0">
                <a:solidFill>
                  <a:srgbClr val="13A994"/>
                </a:solidFill>
                <a:latin typeface="Calibri"/>
                <a:cs typeface="Calibri"/>
              </a:rPr>
              <a:t> Y </a:t>
            </a:r>
            <a:r>
              <a:rPr lang="es-ES" sz="2400" b="1" spc="-23" dirty="0" smtClean="0">
                <a:solidFill>
                  <a:srgbClr val="13A994"/>
                </a:solidFill>
                <a:latin typeface="Calibri"/>
                <a:cs typeface="Calibri"/>
              </a:rPr>
              <a:t>DENGUE GRAVE </a:t>
            </a:r>
            <a:r>
              <a:rPr lang="es-ES" sz="2400" b="1" spc="-23" dirty="0">
                <a:solidFill>
                  <a:srgbClr val="13A994"/>
                </a:solidFill>
                <a:latin typeface="Calibri"/>
                <a:cs typeface="Calibri"/>
              </a:rPr>
              <a:t>(</a:t>
            </a:r>
            <a:r>
              <a:rPr lang="es-ES" sz="2400" b="1" spc="-23" dirty="0" smtClean="0">
                <a:solidFill>
                  <a:srgbClr val="13A994"/>
                </a:solidFill>
                <a:latin typeface="Calibri"/>
                <a:cs typeface="Calibri"/>
              </a:rPr>
              <a:t>220</a:t>
            </a:r>
            <a:r>
              <a:rPr lang="es-ES" sz="2400" b="1" spc="-15" dirty="0">
                <a:solidFill>
                  <a:srgbClr val="13A994"/>
                </a:solidFill>
                <a:latin typeface="Calibri"/>
                <a:cs typeface="Calibri"/>
              </a:rPr>
              <a:t>)</a:t>
            </a:r>
            <a:endParaRPr sz="2400" dirty="0">
              <a:latin typeface="Calibri"/>
              <a:cs typeface="Calibri"/>
            </a:endParaRPr>
          </a:p>
        </p:txBody>
      </p:sp>
      <p:pic>
        <p:nvPicPr>
          <p:cNvPr id="29" name="Imagen 28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6244" y="375993"/>
            <a:ext cx="1147936" cy="569483"/>
          </a:xfrm>
          <a:prstGeom prst="rect">
            <a:avLst/>
          </a:prstGeom>
        </p:spPr>
      </p:pic>
      <p:pic>
        <p:nvPicPr>
          <p:cNvPr id="5" name="Imagen 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4268" y="1554902"/>
            <a:ext cx="8824811" cy="4062382"/>
          </a:xfrm>
          <a:prstGeom prst="rect">
            <a:avLst/>
          </a:prstGeom>
        </p:spPr>
      </p:pic>
      <p:sp>
        <p:nvSpPr>
          <p:cNvPr id="4" name="Rectángulo 3"/>
          <p:cNvSpPr/>
          <p:nvPr/>
        </p:nvSpPr>
        <p:spPr>
          <a:xfrm>
            <a:off x="7770415" y="1433990"/>
            <a:ext cx="1373585" cy="241824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>
              <a:ln>
                <a:solidFill>
                  <a:schemeClr val="bg1"/>
                </a:solidFill>
              </a:ln>
            </a:endParaRPr>
          </a:p>
        </p:txBody>
      </p:sp>
    </p:spTree>
    <p:extLst>
      <p:ext uri="{BB962C8B-B14F-4D97-AF65-F5344CB8AC3E}">
        <p14:creationId xmlns:p14="http://schemas.microsoft.com/office/powerpoint/2010/main" val="132127254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" name="Imagen 29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257" y="4907772"/>
            <a:ext cx="9027822" cy="1853855"/>
          </a:xfrm>
          <a:prstGeom prst="rect">
            <a:avLst/>
          </a:prstGeom>
        </p:spPr>
      </p:pic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134860" y="660734"/>
            <a:ext cx="4983857" cy="379431"/>
          </a:xfrm>
          <a:prstGeom prst="rect">
            <a:avLst/>
          </a:prstGeom>
        </p:spPr>
        <p:txBody>
          <a:bodyPr vert="horz" wrap="square" lIns="0" tIns="10001" rIns="0" bIns="0" rtlCol="0" anchor="ctr">
            <a:spAutoFit/>
          </a:bodyPr>
          <a:lstStyle/>
          <a:p>
            <a:pPr marL="9525" algn="ctr">
              <a:lnSpc>
                <a:spcPct val="100000"/>
              </a:lnSpc>
              <a:spcBef>
                <a:spcPts val="79"/>
              </a:spcBef>
            </a:pPr>
            <a:r>
              <a:rPr lang="es-ES" sz="2400" b="1" spc="-23" dirty="0" smtClean="0">
                <a:solidFill>
                  <a:srgbClr val="13A994"/>
                </a:solidFill>
                <a:latin typeface="Calibri"/>
                <a:cs typeface="Calibri"/>
              </a:rPr>
              <a:t>DENGUE (210</a:t>
            </a:r>
            <a:r>
              <a:rPr sz="2400" b="1" spc="-15" dirty="0" smtClean="0">
                <a:solidFill>
                  <a:srgbClr val="13A994"/>
                </a:solidFill>
                <a:latin typeface="Calibri"/>
                <a:cs typeface="Calibri"/>
              </a:rPr>
              <a:t>)</a:t>
            </a:r>
            <a:r>
              <a:rPr lang="es-ES" sz="2400" b="1" spc="-15" dirty="0" smtClean="0">
                <a:solidFill>
                  <a:srgbClr val="13A994"/>
                </a:solidFill>
                <a:latin typeface="Calibri"/>
                <a:cs typeface="Calibri"/>
              </a:rPr>
              <a:t> Y </a:t>
            </a:r>
            <a:r>
              <a:rPr lang="es-ES" sz="2400" b="1" spc="-23" dirty="0" smtClean="0">
                <a:solidFill>
                  <a:srgbClr val="13A994"/>
                </a:solidFill>
                <a:latin typeface="Calibri"/>
                <a:cs typeface="Calibri"/>
              </a:rPr>
              <a:t>DENGUE GRAVE </a:t>
            </a:r>
            <a:r>
              <a:rPr lang="es-ES" sz="2400" b="1" spc="-23" dirty="0">
                <a:solidFill>
                  <a:srgbClr val="13A994"/>
                </a:solidFill>
                <a:latin typeface="Calibri"/>
                <a:cs typeface="Calibri"/>
              </a:rPr>
              <a:t>(</a:t>
            </a:r>
            <a:r>
              <a:rPr lang="es-ES" sz="2400" b="1" spc="-23" dirty="0" smtClean="0">
                <a:solidFill>
                  <a:srgbClr val="13A994"/>
                </a:solidFill>
                <a:latin typeface="Calibri"/>
                <a:cs typeface="Calibri"/>
              </a:rPr>
              <a:t>220</a:t>
            </a:r>
            <a:r>
              <a:rPr lang="es-ES" sz="2400" b="1" spc="-15" dirty="0">
                <a:solidFill>
                  <a:srgbClr val="13A994"/>
                </a:solidFill>
                <a:latin typeface="Calibri"/>
                <a:cs typeface="Calibri"/>
              </a:rPr>
              <a:t>)</a:t>
            </a:r>
            <a:endParaRPr sz="2400" dirty="0">
              <a:latin typeface="Calibri"/>
              <a:cs typeface="Calibri"/>
            </a:endParaRPr>
          </a:p>
        </p:txBody>
      </p:sp>
      <p:pic>
        <p:nvPicPr>
          <p:cNvPr id="29" name="Imagen 28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6244" y="375993"/>
            <a:ext cx="1147936" cy="569483"/>
          </a:xfrm>
          <a:prstGeom prst="rect">
            <a:avLst/>
          </a:prstGeom>
        </p:spPr>
      </p:pic>
      <p:sp>
        <p:nvSpPr>
          <p:cNvPr id="4" name="Rectángulo 3"/>
          <p:cNvSpPr/>
          <p:nvPr/>
        </p:nvSpPr>
        <p:spPr>
          <a:xfrm>
            <a:off x="7770415" y="1433990"/>
            <a:ext cx="1373585" cy="241824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>
              <a:ln>
                <a:solidFill>
                  <a:schemeClr val="bg1"/>
                </a:solidFill>
              </a:ln>
            </a:endParaRPr>
          </a:p>
        </p:txBody>
      </p:sp>
      <p:pic>
        <p:nvPicPr>
          <p:cNvPr id="3" name="Imagen 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635" y="1450200"/>
            <a:ext cx="8777756" cy="36831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6452158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" name="Imagen 29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257" y="4907772"/>
            <a:ext cx="9027822" cy="1853855"/>
          </a:xfrm>
          <a:prstGeom prst="rect">
            <a:avLst/>
          </a:prstGeom>
        </p:spPr>
      </p:pic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134860" y="660734"/>
            <a:ext cx="4983857" cy="379431"/>
          </a:xfrm>
          <a:prstGeom prst="rect">
            <a:avLst/>
          </a:prstGeom>
        </p:spPr>
        <p:txBody>
          <a:bodyPr vert="horz" wrap="square" lIns="0" tIns="10001" rIns="0" bIns="0" rtlCol="0" anchor="ctr">
            <a:spAutoFit/>
          </a:bodyPr>
          <a:lstStyle/>
          <a:p>
            <a:pPr marL="9525" algn="ctr">
              <a:lnSpc>
                <a:spcPct val="100000"/>
              </a:lnSpc>
              <a:spcBef>
                <a:spcPts val="79"/>
              </a:spcBef>
            </a:pPr>
            <a:r>
              <a:rPr lang="es-ES" sz="2400" b="1" spc="-23" dirty="0" smtClean="0">
                <a:solidFill>
                  <a:srgbClr val="13A994"/>
                </a:solidFill>
                <a:latin typeface="Calibri"/>
                <a:cs typeface="Calibri"/>
              </a:rPr>
              <a:t>DENGUE (210</a:t>
            </a:r>
            <a:r>
              <a:rPr sz="2400" b="1" spc="-15" dirty="0" smtClean="0">
                <a:solidFill>
                  <a:srgbClr val="13A994"/>
                </a:solidFill>
                <a:latin typeface="Calibri"/>
                <a:cs typeface="Calibri"/>
              </a:rPr>
              <a:t>)</a:t>
            </a:r>
            <a:r>
              <a:rPr lang="es-ES" sz="2400" b="1" spc="-15" dirty="0" smtClean="0">
                <a:solidFill>
                  <a:srgbClr val="13A994"/>
                </a:solidFill>
                <a:latin typeface="Calibri"/>
                <a:cs typeface="Calibri"/>
              </a:rPr>
              <a:t> Y </a:t>
            </a:r>
            <a:r>
              <a:rPr lang="es-ES" sz="2400" b="1" spc="-23" dirty="0" smtClean="0">
                <a:solidFill>
                  <a:srgbClr val="13A994"/>
                </a:solidFill>
                <a:latin typeface="Calibri"/>
                <a:cs typeface="Calibri"/>
              </a:rPr>
              <a:t>DENGUE GRAVE </a:t>
            </a:r>
            <a:r>
              <a:rPr lang="es-ES" sz="2400" b="1" spc="-23" dirty="0">
                <a:solidFill>
                  <a:srgbClr val="13A994"/>
                </a:solidFill>
                <a:latin typeface="Calibri"/>
                <a:cs typeface="Calibri"/>
              </a:rPr>
              <a:t>(</a:t>
            </a:r>
            <a:r>
              <a:rPr lang="es-ES" sz="2400" b="1" spc="-23" dirty="0" smtClean="0">
                <a:solidFill>
                  <a:srgbClr val="13A994"/>
                </a:solidFill>
                <a:latin typeface="Calibri"/>
                <a:cs typeface="Calibri"/>
              </a:rPr>
              <a:t>220</a:t>
            </a:r>
            <a:r>
              <a:rPr lang="es-ES" sz="2400" b="1" spc="-15" dirty="0">
                <a:solidFill>
                  <a:srgbClr val="13A994"/>
                </a:solidFill>
                <a:latin typeface="Calibri"/>
                <a:cs typeface="Calibri"/>
              </a:rPr>
              <a:t>)</a:t>
            </a:r>
            <a:endParaRPr sz="2400" dirty="0">
              <a:latin typeface="Calibri"/>
              <a:cs typeface="Calibri"/>
            </a:endParaRPr>
          </a:p>
        </p:txBody>
      </p:sp>
      <p:pic>
        <p:nvPicPr>
          <p:cNvPr id="29" name="Imagen 28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6244" y="375993"/>
            <a:ext cx="1147936" cy="569483"/>
          </a:xfrm>
          <a:prstGeom prst="rect">
            <a:avLst/>
          </a:prstGeom>
        </p:spPr>
      </p:pic>
      <p:sp>
        <p:nvSpPr>
          <p:cNvPr id="4" name="Rectángulo 3"/>
          <p:cNvSpPr/>
          <p:nvPr/>
        </p:nvSpPr>
        <p:spPr>
          <a:xfrm>
            <a:off x="7770415" y="1433990"/>
            <a:ext cx="1373585" cy="241824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>
              <a:ln>
                <a:solidFill>
                  <a:schemeClr val="bg1"/>
                </a:solidFill>
              </a:ln>
            </a:endParaRPr>
          </a:p>
        </p:txBody>
      </p:sp>
      <p:pic>
        <p:nvPicPr>
          <p:cNvPr id="5" name="Imagen 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9154" y="1433990"/>
            <a:ext cx="8471425" cy="3929408"/>
          </a:xfrm>
          <a:prstGeom prst="rect">
            <a:avLst/>
          </a:prstGeom>
        </p:spPr>
      </p:pic>
      <p:sp>
        <p:nvSpPr>
          <p:cNvPr id="8" name="object 2"/>
          <p:cNvSpPr txBox="1">
            <a:spLocks/>
          </p:cNvSpPr>
          <p:nvPr/>
        </p:nvSpPr>
        <p:spPr>
          <a:xfrm>
            <a:off x="1773383" y="5493366"/>
            <a:ext cx="4983857" cy="379431"/>
          </a:xfrm>
          <a:prstGeom prst="rect">
            <a:avLst/>
          </a:prstGeom>
        </p:spPr>
        <p:txBody>
          <a:bodyPr vert="horz" wrap="square" lIns="0" tIns="10001" rIns="0" bIns="0" rtlCol="0" anchor="ctr">
            <a:sp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9525" algn="ctr">
              <a:lnSpc>
                <a:spcPct val="100000"/>
              </a:lnSpc>
              <a:spcBef>
                <a:spcPts val="79"/>
              </a:spcBef>
            </a:pPr>
            <a:r>
              <a:rPr lang="es-ES" sz="2400" b="1" spc="-23" dirty="0" err="1" smtClean="0">
                <a:solidFill>
                  <a:srgbClr val="13A994"/>
                </a:solidFill>
                <a:latin typeface="Calibri"/>
                <a:cs typeface="Calibri"/>
              </a:rPr>
              <a:t>CLL</a:t>
            </a:r>
            <a:r>
              <a:rPr lang="es-ES" sz="2400" b="1" spc="-23" dirty="0" smtClean="0">
                <a:solidFill>
                  <a:srgbClr val="13A994"/>
                </a:solidFill>
                <a:latin typeface="Calibri"/>
                <a:cs typeface="Calibri"/>
              </a:rPr>
              <a:t> CUENTA CON PRUEBAS RÁPIDAS</a:t>
            </a:r>
            <a:endParaRPr lang="es-ES" sz="2400" dirty="0">
              <a:latin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92581781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" name="Imagen 29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257" y="4907772"/>
            <a:ext cx="9027822" cy="1853855"/>
          </a:xfrm>
          <a:prstGeom prst="rect">
            <a:avLst/>
          </a:prstGeom>
        </p:spPr>
      </p:pic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134860" y="660734"/>
            <a:ext cx="4983857" cy="379431"/>
          </a:xfrm>
          <a:prstGeom prst="rect">
            <a:avLst/>
          </a:prstGeom>
        </p:spPr>
        <p:txBody>
          <a:bodyPr vert="horz" wrap="square" lIns="0" tIns="10001" rIns="0" bIns="0" rtlCol="0" anchor="ctr">
            <a:spAutoFit/>
          </a:bodyPr>
          <a:lstStyle/>
          <a:p>
            <a:pPr marL="9525" algn="ctr">
              <a:lnSpc>
                <a:spcPct val="100000"/>
              </a:lnSpc>
              <a:spcBef>
                <a:spcPts val="79"/>
              </a:spcBef>
            </a:pPr>
            <a:r>
              <a:rPr lang="es-ES" sz="2400" b="1" spc="-23" dirty="0" smtClean="0">
                <a:solidFill>
                  <a:srgbClr val="13A994"/>
                </a:solidFill>
                <a:latin typeface="Calibri"/>
                <a:cs typeface="Calibri"/>
              </a:rPr>
              <a:t>DENGUE (210</a:t>
            </a:r>
            <a:r>
              <a:rPr sz="2400" b="1" spc="-15" dirty="0" smtClean="0">
                <a:solidFill>
                  <a:srgbClr val="13A994"/>
                </a:solidFill>
                <a:latin typeface="Calibri"/>
                <a:cs typeface="Calibri"/>
              </a:rPr>
              <a:t>)</a:t>
            </a:r>
            <a:r>
              <a:rPr lang="es-ES" sz="2400" b="1" spc="-15" dirty="0" smtClean="0">
                <a:solidFill>
                  <a:srgbClr val="13A994"/>
                </a:solidFill>
                <a:latin typeface="Calibri"/>
                <a:cs typeface="Calibri"/>
              </a:rPr>
              <a:t> Y </a:t>
            </a:r>
            <a:r>
              <a:rPr lang="es-ES" sz="2400" b="1" spc="-23" dirty="0" smtClean="0">
                <a:solidFill>
                  <a:srgbClr val="13A994"/>
                </a:solidFill>
                <a:latin typeface="Calibri"/>
                <a:cs typeface="Calibri"/>
              </a:rPr>
              <a:t>DENGUE GRAVE </a:t>
            </a:r>
            <a:r>
              <a:rPr lang="es-ES" sz="2400" b="1" spc="-23" dirty="0">
                <a:solidFill>
                  <a:srgbClr val="13A994"/>
                </a:solidFill>
                <a:latin typeface="Calibri"/>
                <a:cs typeface="Calibri"/>
              </a:rPr>
              <a:t>(</a:t>
            </a:r>
            <a:r>
              <a:rPr lang="es-ES" sz="2400" b="1" spc="-23" dirty="0" smtClean="0">
                <a:solidFill>
                  <a:srgbClr val="13A994"/>
                </a:solidFill>
                <a:latin typeface="Calibri"/>
                <a:cs typeface="Calibri"/>
              </a:rPr>
              <a:t>220</a:t>
            </a:r>
            <a:r>
              <a:rPr lang="es-ES" sz="2400" b="1" spc="-15" dirty="0">
                <a:solidFill>
                  <a:srgbClr val="13A994"/>
                </a:solidFill>
                <a:latin typeface="Calibri"/>
                <a:cs typeface="Calibri"/>
              </a:rPr>
              <a:t>)</a:t>
            </a:r>
            <a:endParaRPr sz="2400" dirty="0">
              <a:latin typeface="Calibri"/>
              <a:cs typeface="Calibri"/>
            </a:endParaRPr>
          </a:p>
        </p:txBody>
      </p:sp>
      <p:pic>
        <p:nvPicPr>
          <p:cNvPr id="29" name="Imagen 28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6244" y="375993"/>
            <a:ext cx="1147936" cy="569483"/>
          </a:xfrm>
          <a:prstGeom prst="rect">
            <a:avLst/>
          </a:prstGeom>
        </p:spPr>
      </p:pic>
      <p:sp>
        <p:nvSpPr>
          <p:cNvPr id="4" name="Rectángulo 3"/>
          <p:cNvSpPr/>
          <p:nvPr/>
        </p:nvSpPr>
        <p:spPr>
          <a:xfrm>
            <a:off x="7770415" y="1433990"/>
            <a:ext cx="1373585" cy="241824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>
              <a:ln>
                <a:solidFill>
                  <a:schemeClr val="bg1"/>
                </a:solidFill>
              </a:ln>
            </a:endParaRPr>
          </a:p>
        </p:txBody>
      </p:sp>
      <p:pic>
        <p:nvPicPr>
          <p:cNvPr id="3" name="Imagen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12336" y="1351688"/>
            <a:ext cx="7428903" cy="39552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2983835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" name="Imagen 29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257" y="4907772"/>
            <a:ext cx="9027822" cy="1853855"/>
          </a:xfrm>
          <a:prstGeom prst="rect">
            <a:avLst/>
          </a:prstGeom>
        </p:spPr>
      </p:pic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134860" y="660734"/>
            <a:ext cx="4983857" cy="379431"/>
          </a:xfrm>
          <a:prstGeom prst="rect">
            <a:avLst/>
          </a:prstGeom>
        </p:spPr>
        <p:txBody>
          <a:bodyPr vert="horz" wrap="square" lIns="0" tIns="10001" rIns="0" bIns="0" rtlCol="0" anchor="ctr">
            <a:spAutoFit/>
          </a:bodyPr>
          <a:lstStyle/>
          <a:p>
            <a:pPr marL="9525" algn="ctr">
              <a:lnSpc>
                <a:spcPct val="100000"/>
              </a:lnSpc>
              <a:spcBef>
                <a:spcPts val="79"/>
              </a:spcBef>
            </a:pPr>
            <a:r>
              <a:rPr lang="es-ES" sz="2400" b="1" spc="-23" dirty="0" smtClean="0">
                <a:solidFill>
                  <a:srgbClr val="13A994"/>
                </a:solidFill>
                <a:latin typeface="Calibri"/>
                <a:cs typeface="Calibri"/>
              </a:rPr>
              <a:t>DENGUE (210</a:t>
            </a:r>
            <a:r>
              <a:rPr sz="2400" b="1" spc="-15" dirty="0" smtClean="0">
                <a:solidFill>
                  <a:srgbClr val="13A994"/>
                </a:solidFill>
                <a:latin typeface="Calibri"/>
                <a:cs typeface="Calibri"/>
              </a:rPr>
              <a:t>)</a:t>
            </a:r>
            <a:r>
              <a:rPr lang="es-ES" sz="2400" b="1" spc="-15" dirty="0" smtClean="0">
                <a:solidFill>
                  <a:srgbClr val="13A994"/>
                </a:solidFill>
                <a:latin typeface="Calibri"/>
                <a:cs typeface="Calibri"/>
              </a:rPr>
              <a:t> Y </a:t>
            </a:r>
            <a:r>
              <a:rPr lang="es-ES" sz="2400" b="1" spc="-23" dirty="0" smtClean="0">
                <a:solidFill>
                  <a:srgbClr val="13A994"/>
                </a:solidFill>
                <a:latin typeface="Calibri"/>
                <a:cs typeface="Calibri"/>
              </a:rPr>
              <a:t>DENGUE GRAVE </a:t>
            </a:r>
            <a:r>
              <a:rPr lang="es-ES" sz="2400" b="1" spc="-23" dirty="0">
                <a:solidFill>
                  <a:srgbClr val="13A994"/>
                </a:solidFill>
                <a:latin typeface="Calibri"/>
                <a:cs typeface="Calibri"/>
              </a:rPr>
              <a:t>(</a:t>
            </a:r>
            <a:r>
              <a:rPr lang="es-ES" sz="2400" b="1" spc="-23" dirty="0" smtClean="0">
                <a:solidFill>
                  <a:srgbClr val="13A994"/>
                </a:solidFill>
                <a:latin typeface="Calibri"/>
                <a:cs typeface="Calibri"/>
              </a:rPr>
              <a:t>220</a:t>
            </a:r>
            <a:r>
              <a:rPr lang="es-ES" sz="2400" b="1" spc="-15" dirty="0">
                <a:solidFill>
                  <a:srgbClr val="13A994"/>
                </a:solidFill>
                <a:latin typeface="Calibri"/>
                <a:cs typeface="Calibri"/>
              </a:rPr>
              <a:t>)</a:t>
            </a:r>
            <a:endParaRPr sz="2400" dirty="0">
              <a:latin typeface="Calibri"/>
              <a:cs typeface="Calibri"/>
            </a:endParaRPr>
          </a:p>
        </p:txBody>
      </p:sp>
      <p:pic>
        <p:nvPicPr>
          <p:cNvPr id="29" name="Imagen 28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6244" y="375993"/>
            <a:ext cx="1147936" cy="569483"/>
          </a:xfrm>
          <a:prstGeom prst="rect">
            <a:avLst/>
          </a:prstGeom>
        </p:spPr>
      </p:pic>
      <p:sp>
        <p:nvSpPr>
          <p:cNvPr id="4" name="Rectángulo 3"/>
          <p:cNvSpPr/>
          <p:nvPr/>
        </p:nvSpPr>
        <p:spPr>
          <a:xfrm>
            <a:off x="7770415" y="1433990"/>
            <a:ext cx="1373585" cy="241824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>
              <a:ln>
                <a:solidFill>
                  <a:schemeClr val="bg1"/>
                </a:solidFill>
              </a:ln>
            </a:endParaRPr>
          </a:p>
        </p:txBody>
      </p:sp>
      <p:pic>
        <p:nvPicPr>
          <p:cNvPr id="5" name="Imagen 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294156"/>
            <a:ext cx="9144000" cy="42696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0073577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Imagen 19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08092" y="5004145"/>
            <a:ext cx="9027822" cy="1853855"/>
          </a:xfrm>
          <a:prstGeom prst="rect">
            <a:avLst/>
          </a:prstGeom>
        </p:spPr>
      </p:pic>
      <p:pic>
        <p:nvPicPr>
          <p:cNvPr id="19" name="Imagen 18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6244" y="375993"/>
            <a:ext cx="1147936" cy="569483"/>
          </a:xfrm>
          <a:prstGeom prst="rect">
            <a:avLst/>
          </a:prstGeom>
        </p:spPr>
      </p:pic>
      <p:sp>
        <p:nvSpPr>
          <p:cNvPr id="22" name="object 2"/>
          <p:cNvSpPr txBox="1">
            <a:spLocks noGrp="1"/>
          </p:cNvSpPr>
          <p:nvPr>
            <p:ph type="title"/>
          </p:nvPr>
        </p:nvSpPr>
        <p:spPr>
          <a:xfrm>
            <a:off x="2977247" y="595667"/>
            <a:ext cx="3189503" cy="748762"/>
          </a:xfrm>
          <a:prstGeom prst="rect">
            <a:avLst/>
          </a:prstGeom>
        </p:spPr>
        <p:txBody>
          <a:bodyPr vert="horz" wrap="square" lIns="0" tIns="10001" rIns="0" bIns="0" rtlCol="0" anchor="ctr">
            <a:spAutoFit/>
          </a:bodyPr>
          <a:lstStyle/>
          <a:p>
            <a:pPr marL="9525" algn="ctr">
              <a:lnSpc>
                <a:spcPct val="100000"/>
              </a:lnSpc>
              <a:spcBef>
                <a:spcPts val="79"/>
              </a:spcBef>
            </a:pPr>
            <a:r>
              <a:rPr lang="es-ES" sz="2400" b="1" spc="-23" dirty="0" smtClean="0">
                <a:solidFill>
                  <a:srgbClr val="13A994"/>
                </a:solidFill>
                <a:latin typeface="Calibri"/>
                <a:cs typeface="Calibri"/>
              </a:rPr>
              <a:t>MALARIA (465)</a:t>
            </a:r>
            <a:r>
              <a:rPr lang="es-ES" sz="2400" b="1" spc="30" dirty="0" smtClean="0">
                <a:solidFill>
                  <a:srgbClr val="13A994"/>
                </a:solidFill>
                <a:latin typeface="Calibri"/>
                <a:cs typeface="Calibri"/>
              </a:rPr>
              <a:t/>
            </a:r>
            <a:br>
              <a:rPr lang="es-ES" sz="2400" b="1" spc="30" dirty="0" smtClean="0">
                <a:solidFill>
                  <a:srgbClr val="13A994"/>
                </a:solidFill>
                <a:latin typeface="Calibri"/>
                <a:cs typeface="Calibri"/>
              </a:rPr>
            </a:br>
            <a:endParaRPr sz="2400" dirty="0">
              <a:latin typeface="Calibri"/>
              <a:cs typeface="Calibri"/>
            </a:endParaRPr>
          </a:p>
        </p:txBody>
      </p:sp>
      <p:pic>
        <p:nvPicPr>
          <p:cNvPr id="2" name="Imagen 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316" y="1823720"/>
            <a:ext cx="8930658" cy="1216304"/>
          </a:xfrm>
          <a:prstGeom prst="rect">
            <a:avLst/>
          </a:prstGeom>
        </p:spPr>
      </p:pic>
      <p:pic>
        <p:nvPicPr>
          <p:cNvPr id="3" name="Imagen 2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316" y="3519316"/>
            <a:ext cx="8862644" cy="1350907"/>
          </a:xfrm>
          <a:prstGeom prst="rect">
            <a:avLst/>
          </a:prstGeom>
        </p:spPr>
      </p:pic>
      <p:sp>
        <p:nvSpPr>
          <p:cNvPr id="11" name="Rectángulo 10"/>
          <p:cNvSpPr/>
          <p:nvPr/>
        </p:nvSpPr>
        <p:spPr>
          <a:xfrm>
            <a:off x="7965821" y="3519315"/>
            <a:ext cx="1373585" cy="241824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>
              <a:ln>
                <a:solidFill>
                  <a:schemeClr val="bg1"/>
                </a:solidFill>
              </a:ln>
            </a:endParaRPr>
          </a:p>
        </p:txBody>
      </p:sp>
    </p:spTree>
    <p:extLst>
      <p:ext uri="{BB962C8B-B14F-4D97-AF65-F5344CB8AC3E}">
        <p14:creationId xmlns:p14="http://schemas.microsoft.com/office/powerpoint/2010/main" val="138532846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Imagen 19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316" y="5004145"/>
            <a:ext cx="9027822" cy="1853855"/>
          </a:xfrm>
          <a:prstGeom prst="rect">
            <a:avLst/>
          </a:prstGeom>
        </p:spPr>
      </p:pic>
      <p:pic>
        <p:nvPicPr>
          <p:cNvPr id="19" name="Imagen 18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6244" y="375993"/>
            <a:ext cx="1147936" cy="569483"/>
          </a:xfrm>
          <a:prstGeom prst="rect">
            <a:avLst/>
          </a:prstGeom>
        </p:spPr>
      </p:pic>
      <p:sp>
        <p:nvSpPr>
          <p:cNvPr id="22" name="object 2"/>
          <p:cNvSpPr txBox="1">
            <a:spLocks noGrp="1"/>
          </p:cNvSpPr>
          <p:nvPr>
            <p:ph type="title"/>
          </p:nvPr>
        </p:nvSpPr>
        <p:spPr>
          <a:xfrm>
            <a:off x="2977247" y="595667"/>
            <a:ext cx="3189503" cy="748762"/>
          </a:xfrm>
          <a:prstGeom prst="rect">
            <a:avLst/>
          </a:prstGeom>
        </p:spPr>
        <p:txBody>
          <a:bodyPr vert="horz" wrap="square" lIns="0" tIns="10001" rIns="0" bIns="0" rtlCol="0" anchor="ctr">
            <a:spAutoFit/>
          </a:bodyPr>
          <a:lstStyle/>
          <a:p>
            <a:pPr marL="9525" algn="ctr">
              <a:lnSpc>
                <a:spcPct val="100000"/>
              </a:lnSpc>
              <a:spcBef>
                <a:spcPts val="79"/>
              </a:spcBef>
            </a:pPr>
            <a:r>
              <a:rPr lang="es-ES" sz="2400" b="1" spc="-23" dirty="0" smtClean="0">
                <a:solidFill>
                  <a:srgbClr val="13A994"/>
                </a:solidFill>
                <a:latin typeface="Calibri"/>
                <a:cs typeface="Calibri"/>
              </a:rPr>
              <a:t>MALARIA (465)</a:t>
            </a:r>
            <a:r>
              <a:rPr lang="es-ES" sz="2400" b="1" spc="30" dirty="0" smtClean="0">
                <a:solidFill>
                  <a:srgbClr val="13A994"/>
                </a:solidFill>
                <a:latin typeface="Calibri"/>
                <a:cs typeface="Calibri"/>
              </a:rPr>
              <a:t/>
            </a:r>
            <a:br>
              <a:rPr lang="es-ES" sz="2400" b="1" spc="30" dirty="0" smtClean="0">
                <a:solidFill>
                  <a:srgbClr val="13A994"/>
                </a:solidFill>
                <a:latin typeface="Calibri"/>
                <a:cs typeface="Calibri"/>
              </a:rPr>
            </a:br>
            <a:endParaRPr sz="2400" dirty="0">
              <a:latin typeface="Calibri"/>
              <a:cs typeface="Calibri"/>
            </a:endParaRPr>
          </a:p>
        </p:txBody>
      </p:sp>
      <p:sp>
        <p:nvSpPr>
          <p:cNvPr id="11" name="Rectángulo 10"/>
          <p:cNvSpPr/>
          <p:nvPr/>
        </p:nvSpPr>
        <p:spPr>
          <a:xfrm>
            <a:off x="7731553" y="2587434"/>
            <a:ext cx="1373585" cy="241824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>
              <a:ln>
                <a:solidFill>
                  <a:schemeClr val="bg1"/>
                </a:solidFill>
              </a:ln>
            </a:endParaRPr>
          </a:p>
        </p:txBody>
      </p:sp>
      <p:pic>
        <p:nvPicPr>
          <p:cNvPr id="5" name="Imagen 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8386" y="1534957"/>
            <a:ext cx="6573167" cy="46488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4401915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Imagen 19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316" y="5004145"/>
            <a:ext cx="9027822" cy="1853855"/>
          </a:xfrm>
          <a:prstGeom prst="rect">
            <a:avLst/>
          </a:prstGeom>
        </p:spPr>
      </p:pic>
      <p:pic>
        <p:nvPicPr>
          <p:cNvPr id="19" name="Imagen 18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6244" y="375993"/>
            <a:ext cx="1147936" cy="569483"/>
          </a:xfrm>
          <a:prstGeom prst="rect">
            <a:avLst/>
          </a:prstGeom>
        </p:spPr>
      </p:pic>
      <p:sp>
        <p:nvSpPr>
          <p:cNvPr id="22" name="object 2"/>
          <p:cNvSpPr txBox="1">
            <a:spLocks noGrp="1"/>
          </p:cNvSpPr>
          <p:nvPr>
            <p:ph type="title"/>
          </p:nvPr>
        </p:nvSpPr>
        <p:spPr>
          <a:xfrm>
            <a:off x="2977247" y="595667"/>
            <a:ext cx="3189503" cy="748762"/>
          </a:xfrm>
          <a:prstGeom prst="rect">
            <a:avLst/>
          </a:prstGeom>
        </p:spPr>
        <p:txBody>
          <a:bodyPr vert="horz" wrap="square" lIns="0" tIns="10001" rIns="0" bIns="0" rtlCol="0" anchor="ctr">
            <a:spAutoFit/>
          </a:bodyPr>
          <a:lstStyle/>
          <a:p>
            <a:pPr marL="9525" algn="ctr">
              <a:lnSpc>
                <a:spcPct val="100000"/>
              </a:lnSpc>
              <a:spcBef>
                <a:spcPts val="79"/>
              </a:spcBef>
            </a:pPr>
            <a:r>
              <a:rPr lang="es-ES" sz="2400" b="1" spc="-23" dirty="0" smtClean="0">
                <a:solidFill>
                  <a:srgbClr val="13A994"/>
                </a:solidFill>
                <a:latin typeface="Calibri"/>
                <a:cs typeface="Calibri"/>
              </a:rPr>
              <a:t>MALARIA (465)</a:t>
            </a:r>
            <a:r>
              <a:rPr lang="es-ES" sz="2400" b="1" spc="30" dirty="0" smtClean="0">
                <a:solidFill>
                  <a:srgbClr val="13A994"/>
                </a:solidFill>
                <a:latin typeface="Calibri"/>
                <a:cs typeface="Calibri"/>
              </a:rPr>
              <a:t/>
            </a:r>
            <a:br>
              <a:rPr lang="es-ES" sz="2400" b="1" spc="30" dirty="0" smtClean="0">
                <a:solidFill>
                  <a:srgbClr val="13A994"/>
                </a:solidFill>
                <a:latin typeface="Calibri"/>
                <a:cs typeface="Calibri"/>
              </a:rPr>
            </a:br>
            <a:endParaRPr sz="2400" dirty="0">
              <a:latin typeface="Calibri"/>
              <a:cs typeface="Calibri"/>
            </a:endParaRPr>
          </a:p>
        </p:txBody>
      </p:sp>
      <p:sp>
        <p:nvSpPr>
          <p:cNvPr id="11" name="Rectángulo 10"/>
          <p:cNvSpPr/>
          <p:nvPr/>
        </p:nvSpPr>
        <p:spPr>
          <a:xfrm>
            <a:off x="7731553" y="2587434"/>
            <a:ext cx="1373585" cy="241824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>
              <a:ln>
                <a:solidFill>
                  <a:schemeClr val="bg1"/>
                </a:solidFill>
              </a:ln>
            </a:endParaRPr>
          </a:p>
        </p:txBody>
      </p:sp>
      <p:pic>
        <p:nvPicPr>
          <p:cNvPr id="2" name="Imagen 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2957" y="1556747"/>
            <a:ext cx="8856539" cy="36670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01016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Imagen 19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316" y="5004145"/>
            <a:ext cx="9027822" cy="1853855"/>
          </a:xfrm>
          <a:prstGeom prst="rect">
            <a:avLst/>
          </a:prstGeom>
        </p:spPr>
      </p:pic>
      <p:pic>
        <p:nvPicPr>
          <p:cNvPr id="19" name="Imagen 18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6244" y="375993"/>
            <a:ext cx="1147936" cy="569483"/>
          </a:xfrm>
          <a:prstGeom prst="rect">
            <a:avLst/>
          </a:prstGeom>
        </p:spPr>
      </p:pic>
      <p:sp>
        <p:nvSpPr>
          <p:cNvPr id="22" name="object 2"/>
          <p:cNvSpPr txBox="1">
            <a:spLocks noGrp="1"/>
          </p:cNvSpPr>
          <p:nvPr>
            <p:ph type="title"/>
          </p:nvPr>
        </p:nvSpPr>
        <p:spPr>
          <a:xfrm>
            <a:off x="2977247" y="595667"/>
            <a:ext cx="3189503" cy="748762"/>
          </a:xfrm>
          <a:prstGeom prst="rect">
            <a:avLst/>
          </a:prstGeom>
        </p:spPr>
        <p:txBody>
          <a:bodyPr vert="horz" wrap="square" lIns="0" tIns="10001" rIns="0" bIns="0" rtlCol="0" anchor="ctr">
            <a:spAutoFit/>
          </a:bodyPr>
          <a:lstStyle/>
          <a:p>
            <a:pPr marL="9525" algn="ctr">
              <a:lnSpc>
                <a:spcPct val="100000"/>
              </a:lnSpc>
              <a:spcBef>
                <a:spcPts val="79"/>
              </a:spcBef>
            </a:pPr>
            <a:r>
              <a:rPr lang="es-ES" sz="2400" b="1" spc="-23" dirty="0" smtClean="0">
                <a:solidFill>
                  <a:srgbClr val="13A994"/>
                </a:solidFill>
                <a:latin typeface="Calibri"/>
                <a:cs typeface="Calibri"/>
              </a:rPr>
              <a:t>MALARIA (465)</a:t>
            </a:r>
            <a:r>
              <a:rPr lang="es-ES" sz="2400" b="1" spc="30" dirty="0" smtClean="0">
                <a:solidFill>
                  <a:srgbClr val="13A994"/>
                </a:solidFill>
                <a:latin typeface="Calibri"/>
                <a:cs typeface="Calibri"/>
              </a:rPr>
              <a:t/>
            </a:r>
            <a:br>
              <a:rPr lang="es-ES" sz="2400" b="1" spc="30" dirty="0" smtClean="0">
                <a:solidFill>
                  <a:srgbClr val="13A994"/>
                </a:solidFill>
                <a:latin typeface="Calibri"/>
                <a:cs typeface="Calibri"/>
              </a:rPr>
            </a:br>
            <a:endParaRPr sz="2400" dirty="0">
              <a:latin typeface="Calibri"/>
              <a:cs typeface="Calibri"/>
            </a:endParaRPr>
          </a:p>
        </p:txBody>
      </p:sp>
      <p:sp>
        <p:nvSpPr>
          <p:cNvPr id="11" name="Rectángulo 10"/>
          <p:cNvSpPr/>
          <p:nvPr/>
        </p:nvSpPr>
        <p:spPr>
          <a:xfrm>
            <a:off x="7731553" y="2587434"/>
            <a:ext cx="1373585" cy="241824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>
              <a:ln>
                <a:solidFill>
                  <a:schemeClr val="bg1"/>
                </a:solidFill>
              </a:ln>
            </a:endParaRPr>
          </a:p>
        </p:txBody>
      </p:sp>
      <p:pic>
        <p:nvPicPr>
          <p:cNvPr id="3" name="Imagen 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9359" y="1347751"/>
            <a:ext cx="7783736" cy="36563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7328463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" name="Imagen 20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980288"/>
            <a:ext cx="9144000" cy="1877712"/>
          </a:xfrm>
          <a:prstGeom prst="rect">
            <a:avLst/>
          </a:prstGeom>
        </p:spPr>
      </p:pic>
      <p:sp>
        <p:nvSpPr>
          <p:cNvPr id="15" name="Rectángulo 14"/>
          <p:cNvSpPr/>
          <p:nvPr/>
        </p:nvSpPr>
        <p:spPr>
          <a:xfrm>
            <a:off x="1771650" y="1958652"/>
            <a:ext cx="6000750" cy="26776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 algn="just">
              <a:buFont typeface="Arial" panose="020B0604020202020204" pitchFamily="34" charset="0"/>
              <a:buAutoNum type="arabicPeriod"/>
              <a:defRPr/>
            </a:pPr>
            <a:r>
              <a:rPr lang="es-CO" sz="1600" dirty="0">
                <a:latin typeface="Arial" panose="020B0604020202020204" pitchFamily="34" charset="0"/>
                <a:cs typeface="Arial" pitchFamily="34" charset="0"/>
              </a:rPr>
              <a:t>Información continua de los eventos – Notificación inmediata – comunicación.</a:t>
            </a:r>
          </a:p>
          <a:p>
            <a:pPr marL="342900" indent="-342900" algn="just">
              <a:buFont typeface="Arial" panose="020B0604020202020204" pitchFamily="34" charset="0"/>
              <a:buAutoNum type="arabicPeriod"/>
              <a:defRPr/>
            </a:pPr>
            <a:r>
              <a:rPr lang="es-CO" sz="1600" dirty="0">
                <a:latin typeface="Arial" panose="020B0604020202020204" pitchFamily="34" charset="0"/>
                <a:cs typeface="Arial" pitchFamily="34" charset="0"/>
              </a:rPr>
              <a:t>Diligenciar las fichas correctamente y cumpliendo los protocolos</a:t>
            </a:r>
          </a:p>
          <a:p>
            <a:pPr marL="342900" indent="-342900" algn="just">
              <a:buFont typeface="Arial" panose="020B0604020202020204" pitchFamily="34" charset="0"/>
              <a:buAutoNum type="arabicPeriod"/>
              <a:defRPr/>
            </a:pPr>
            <a:r>
              <a:rPr lang="es-CO" sz="1600" dirty="0">
                <a:latin typeface="Arial" panose="020B0604020202020204" pitchFamily="34" charset="0"/>
                <a:cs typeface="Arial" pitchFamily="34" charset="0"/>
              </a:rPr>
              <a:t>Llamar oportunamente en caso de dudas.</a:t>
            </a:r>
          </a:p>
          <a:p>
            <a:pPr marL="342900" indent="-342900" algn="just">
              <a:buFont typeface="Arial" panose="020B0604020202020204" pitchFamily="34" charset="0"/>
              <a:buAutoNum type="arabicPeriod"/>
              <a:defRPr/>
            </a:pPr>
            <a:r>
              <a:rPr lang="es-CO" sz="1600" dirty="0">
                <a:solidFill>
                  <a:srgbClr val="0000FF"/>
                </a:solidFill>
                <a:latin typeface="Arial" pitchFamily="34" charset="0"/>
                <a:cs typeface="Arial" pitchFamily="34" charset="0"/>
              </a:rPr>
              <a:t>LEER Y LEER Y LEER </a:t>
            </a:r>
            <a:r>
              <a:rPr lang="es-CO" sz="1600" dirty="0">
                <a:latin typeface="Arial" pitchFamily="34" charset="0"/>
                <a:cs typeface="Arial" pitchFamily="34" charset="0"/>
              </a:rPr>
              <a:t>los protocolos de los eventos.</a:t>
            </a:r>
          </a:p>
          <a:p>
            <a:pPr algn="just">
              <a:defRPr/>
            </a:pPr>
            <a:endParaRPr lang="es-CO" b="1" dirty="0">
              <a:latin typeface="Arial" pitchFamily="34" charset="0"/>
              <a:cs typeface="Arial" pitchFamily="34" charset="0"/>
            </a:endParaRPr>
          </a:p>
          <a:p>
            <a:pPr marL="342900" indent="-342900" algn="just">
              <a:buFont typeface="Arial" panose="020B0604020202020204" pitchFamily="34" charset="0"/>
              <a:buAutoNum type="arabicPeriod"/>
              <a:defRPr/>
            </a:pPr>
            <a:endParaRPr lang="es-CO" sz="1350" b="1" dirty="0">
              <a:latin typeface="Arial" pitchFamily="34" charset="0"/>
              <a:cs typeface="Arial" pitchFamily="34" charset="0"/>
            </a:endParaRPr>
          </a:p>
          <a:p>
            <a:pPr marL="342900" indent="-342900" algn="just">
              <a:buFont typeface="Arial" panose="020B0604020202020204" pitchFamily="34" charset="0"/>
              <a:buAutoNum type="arabicPeriod"/>
              <a:defRPr/>
            </a:pPr>
            <a:endParaRPr lang="es-CO" sz="1350" b="1" dirty="0">
              <a:latin typeface="Arial" pitchFamily="34" charset="0"/>
              <a:cs typeface="Arial" pitchFamily="34" charset="0"/>
            </a:endParaRPr>
          </a:p>
          <a:p>
            <a:pPr algn="just">
              <a:defRPr/>
            </a:pPr>
            <a:endParaRPr lang="es-CO" sz="2700" b="1" dirty="0">
              <a:latin typeface="Arial" pitchFamily="34" charset="0"/>
              <a:cs typeface="Arial" pitchFamily="34" charset="0"/>
            </a:endParaRPr>
          </a:p>
        </p:txBody>
      </p:sp>
      <p:pic>
        <p:nvPicPr>
          <p:cNvPr id="16" name="Picture 2" descr="http://virutas.files.wordpress.com/2007/03/leer08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416153" y="3605213"/>
            <a:ext cx="2289572" cy="17252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7" name="Picture 4" descr="http://www.lamarihuana.com/wp-content/uploads/2012/07/leer.gif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1469231" y="3990975"/>
            <a:ext cx="1787129" cy="13394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8" name="Picture 6" descr="https://bibliotecamanuelbelgrano.files.wordpress.com/2008/06/sospechoso_de_leer.jpg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2897981" y="3714751"/>
            <a:ext cx="2971800" cy="17740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9" name="object 2"/>
          <p:cNvSpPr txBox="1">
            <a:spLocks/>
          </p:cNvSpPr>
          <p:nvPr/>
        </p:nvSpPr>
        <p:spPr>
          <a:xfrm>
            <a:off x="2817481" y="551260"/>
            <a:ext cx="3189503" cy="1118094"/>
          </a:xfrm>
          <a:prstGeom prst="rect">
            <a:avLst/>
          </a:prstGeom>
        </p:spPr>
        <p:txBody>
          <a:bodyPr vert="horz" wrap="square" lIns="0" tIns="10001" rIns="0" bIns="0" rtlCol="0" anchor="ctr">
            <a:sp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9525" algn="ctr">
              <a:lnSpc>
                <a:spcPct val="100000"/>
              </a:lnSpc>
              <a:spcBef>
                <a:spcPts val="79"/>
              </a:spcBef>
            </a:pPr>
            <a:r>
              <a:rPr lang="es-ES" sz="2400" b="1" spc="-23" dirty="0" smtClean="0">
                <a:solidFill>
                  <a:srgbClr val="13A994"/>
                </a:solidFill>
                <a:latin typeface="Calibri"/>
                <a:cs typeface="Calibri"/>
              </a:rPr>
              <a:t>RECOMENDACIONES GENERALES</a:t>
            </a:r>
            <a:r>
              <a:rPr lang="es-ES" sz="2400" b="1" spc="30" dirty="0" smtClean="0">
                <a:solidFill>
                  <a:srgbClr val="13A994"/>
                </a:solidFill>
                <a:latin typeface="Calibri"/>
                <a:cs typeface="Calibri"/>
              </a:rPr>
              <a:t/>
            </a:r>
            <a:br>
              <a:rPr lang="es-ES" sz="2400" b="1" spc="30" dirty="0" smtClean="0">
                <a:solidFill>
                  <a:srgbClr val="13A994"/>
                </a:solidFill>
                <a:latin typeface="Calibri"/>
                <a:cs typeface="Calibri"/>
              </a:rPr>
            </a:br>
            <a:endParaRPr lang="es-ES" sz="2400" dirty="0">
              <a:latin typeface="Calibri"/>
              <a:cs typeface="Calibri"/>
            </a:endParaRPr>
          </a:p>
        </p:txBody>
      </p:sp>
      <p:pic>
        <p:nvPicPr>
          <p:cNvPr id="20" name="Imagen 19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5315" y="200680"/>
            <a:ext cx="1530581" cy="7593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90555189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925789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ma de Office">
  <a:themeElements>
    <a:clrScheme name="Tema de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Tema de 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ema d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1418</TotalTime>
  <Words>166</Words>
  <Application>Microsoft Office PowerPoint</Application>
  <PresentationFormat>Presentación en pantalla (4:3)</PresentationFormat>
  <Paragraphs>28</Paragraphs>
  <Slides>19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19</vt:i4>
      </vt:variant>
    </vt:vector>
  </HeadingPairs>
  <TitlesOfParts>
    <vt:vector size="23" baseType="lpstr">
      <vt:lpstr>Arial</vt:lpstr>
      <vt:lpstr>Calibri</vt:lpstr>
      <vt:lpstr>Calibri Light</vt:lpstr>
      <vt:lpstr>Tema de Office</vt:lpstr>
      <vt:lpstr>Presentación de PowerPoint</vt:lpstr>
      <vt:lpstr>                                                                                 ENFERMEDADES TRANSMITIDAS POR VECTORES 2025</vt:lpstr>
      <vt:lpstr>FIEBRE AMARILLA (310)</vt:lpstr>
      <vt:lpstr>FIEBRE AMARILLA (310)</vt:lpstr>
      <vt:lpstr>FIEBRE AMARILLA (310)</vt:lpstr>
      <vt:lpstr>FIEBRE AMARILLA (310)</vt:lpstr>
      <vt:lpstr>DENGUE (210) Y DENGUE GRAVE (220)</vt:lpstr>
      <vt:lpstr>DENGUE (210) Y DENGUE GRAVE (220)</vt:lpstr>
      <vt:lpstr>DENGUE (210) Y DENGUE GRAVE (220)</vt:lpstr>
      <vt:lpstr>DENGUE (210) Y DENGUE GRAVE (220)</vt:lpstr>
      <vt:lpstr>DENGUE (210) Y DENGUE GRAVE (220)</vt:lpstr>
      <vt:lpstr>DENGUE (210) Y DENGUE GRAVE (220)</vt:lpstr>
      <vt:lpstr>DENGUE (210) Y DENGUE GRAVE (220)</vt:lpstr>
      <vt:lpstr>MALARIA (465) </vt:lpstr>
      <vt:lpstr>MALARIA (465) </vt:lpstr>
      <vt:lpstr>MALARIA (465) </vt:lpstr>
      <vt:lpstr>MALARIA (465) </vt:lpstr>
      <vt:lpstr>Presentación de PowerPoint</vt:lpstr>
      <vt:lpstr>Presentación de PowerPoint</vt:lpstr>
    </vt:vector>
  </TitlesOfParts>
  <Company>Hewlett-Packard Company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ETCLINLAJAS2</dc:creator>
  <cp:lastModifiedBy>LAJAS</cp:lastModifiedBy>
  <cp:revision>97</cp:revision>
  <dcterms:created xsi:type="dcterms:W3CDTF">2018-01-25T14:07:46Z</dcterms:created>
  <dcterms:modified xsi:type="dcterms:W3CDTF">2025-07-25T15:07:19Z</dcterms:modified>
</cp:coreProperties>
</file>